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1" r:id="rId2"/>
    <p:sldId id="279" r:id="rId3"/>
    <p:sldId id="259" r:id="rId4"/>
    <p:sldId id="260" r:id="rId5"/>
    <p:sldId id="262" r:id="rId6"/>
    <p:sldId id="263" r:id="rId7"/>
    <p:sldId id="266" r:id="rId8"/>
    <p:sldId id="265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8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1AA50-39B7-4496-98E6-0D373626235F}" v="1734" dt="2025-11-26T13:32:41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9" autoAdjust="0"/>
    <p:restoredTop sz="94660"/>
  </p:normalViewPr>
  <p:slideViewPr>
    <p:cSldViewPr snapToGrid="0">
      <p:cViewPr>
        <p:scale>
          <a:sx n="50" d="100"/>
          <a:sy n="50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兴露 杨" userId="d8c5a9753127d9e0" providerId="LiveId" clId="{615CE6D8-D3F6-4D13-8094-CDE990CF58D0}"/>
    <pc:docChg chg="undo redo custSel addSld delSld modSld sldOrd modShowInfo">
      <pc:chgData name="兴露 杨" userId="d8c5a9753127d9e0" providerId="LiveId" clId="{615CE6D8-D3F6-4D13-8094-CDE990CF58D0}" dt="2025-11-26T13:42:40.164" v="10650" actId="1076"/>
      <pc:docMkLst>
        <pc:docMk/>
      </pc:docMkLst>
      <pc:sldChg chg="addSp delSp modSp del mod setBg modAnim">
        <pc:chgData name="兴露 杨" userId="d8c5a9753127d9e0" providerId="LiveId" clId="{615CE6D8-D3F6-4D13-8094-CDE990CF58D0}" dt="2025-11-26T05:06:01.024" v="10342" actId="2696"/>
        <pc:sldMkLst>
          <pc:docMk/>
          <pc:sldMk cId="385673960" sldId="256"/>
        </pc:sldMkLst>
        <pc:spChg chg="add del mod">
          <ac:chgData name="兴露 杨" userId="d8c5a9753127d9e0" providerId="LiveId" clId="{615CE6D8-D3F6-4D13-8094-CDE990CF58D0}" dt="2025-11-25T07:43:32.155" v="213"/>
          <ac:spMkLst>
            <pc:docMk/>
            <pc:sldMk cId="385673960" sldId="256"/>
            <ac:spMk id="2" creationId="{D8A0FBC3-5F00-CFF3-DC03-182C45767329}"/>
          </ac:spMkLst>
        </pc:spChg>
        <pc:spChg chg="add del mod">
          <ac:chgData name="兴露 杨" userId="d8c5a9753127d9e0" providerId="LiveId" clId="{615CE6D8-D3F6-4D13-8094-CDE990CF58D0}" dt="2025-11-25T07:43:32.155" v="213"/>
          <ac:spMkLst>
            <pc:docMk/>
            <pc:sldMk cId="385673960" sldId="256"/>
            <ac:spMk id="3" creationId="{8BF8E837-BA7B-C403-65E9-1330578BD8DF}"/>
          </ac:spMkLst>
        </pc:spChg>
        <pc:spChg chg="add mod">
          <ac:chgData name="兴露 杨" userId="d8c5a9753127d9e0" providerId="LiveId" clId="{615CE6D8-D3F6-4D13-8094-CDE990CF58D0}" dt="2025-11-25T19:21:22.743" v="9456" actId="3062"/>
          <ac:spMkLst>
            <pc:docMk/>
            <pc:sldMk cId="385673960" sldId="256"/>
            <ac:spMk id="4" creationId="{2B8AAC07-C2D5-6525-C08F-90DA074E9C45}"/>
          </ac:spMkLst>
        </pc:spChg>
        <pc:spChg chg="add del mod">
          <ac:chgData name="兴露 杨" userId="d8c5a9753127d9e0" providerId="LiveId" clId="{615CE6D8-D3F6-4D13-8094-CDE990CF58D0}" dt="2025-11-25T07:43:32.155" v="213"/>
          <ac:spMkLst>
            <pc:docMk/>
            <pc:sldMk cId="385673960" sldId="256"/>
            <ac:spMk id="4" creationId="{CAEA11F4-4364-4A75-E943-44650EDD4596}"/>
          </ac:spMkLst>
        </pc:spChg>
        <pc:spChg chg="add mod">
          <ac:chgData name="兴露 杨" userId="d8c5a9753127d9e0" providerId="LiveId" clId="{615CE6D8-D3F6-4D13-8094-CDE990CF58D0}" dt="2025-11-25T15:31:20.102" v="6360" actId="1076"/>
          <ac:spMkLst>
            <pc:docMk/>
            <pc:sldMk cId="385673960" sldId="256"/>
            <ac:spMk id="5" creationId="{92F6D486-E19E-D4C2-8201-C685030A261B}"/>
          </ac:spMkLst>
        </pc:spChg>
        <pc:spChg chg="add mod">
          <ac:chgData name="兴露 杨" userId="d8c5a9753127d9e0" providerId="LiveId" clId="{615CE6D8-D3F6-4D13-8094-CDE990CF58D0}" dt="2025-11-25T19:21:47.144" v="9457" actId="3062"/>
          <ac:spMkLst>
            <pc:docMk/>
            <pc:sldMk cId="385673960" sldId="256"/>
            <ac:spMk id="6" creationId="{F67E7DD3-685F-F596-2331-12E9263ADA4D}"/>
          </ac:spMkLst>
        </pc:spChg>
        <pc:spChg chg="add mod">
          <ac:chgData name="兴露 杨" userId="d8c5a9753127d9e0" providerId="LiveId" clId="{615CE6D8-D3F6-4D13-8094-CDE990CF58D0}" dt="2025-11-25T07:28:01.760" v="159" actId="1076"/>
          <ac:spMkLst>
            <pc:docMk/>
            <pc:sldMk cId="385673960" sldId="256"/>
            <ac:spMk id="8" creationId="{65C83A48-DB96-9CAD-25E6-F4CD48C7342D}"/>
          </ac:spMkLst>
        </pc:spChg>
        <pc:spChg chg="add mod">
          <ac:chgData name="兴露 杨" userId="d8c5a9753127d9e0" providerId="LiveId" clId="{615CE6D8-D3F6-4D13-8094-CDE990CF58D0}" dt="2025-11-25T19:21:49.089" v="9458" actId="3062"/>
          <ac:spMkLst>
            <pc:docMk/>
            <pc:sldMk cId="385673960" sldId="256"/>
            <ac:spMk id="9" creationId="{EF2FB87F-1E0F-B7F8-624A-0BFC59322DA5}"/>
          </ac:spMkLst>
        </pc:spChg>
        <pc:spChg chg="add mod">
          <ac:chgData name="兴露 杨" userId="d8c5a9753127d9e0" providerId="LiveId" clId="{615CE6D8-D3F6-4D13-8094-CDE990CF58D0}" dt="2025-11-25T19:26:33.568" v="9725" actId="1076"/>
          <ac:spMkLst>
            <pc:docMk/>
            <pc:sldMk cId="385673960" sldId="256"/>
            <ac:spMk id="11" creationId="{2485DF82-8CC7-1F7E-E770-AD5F43EC2393}"/>
          </ac:spMkLst>
        </pc:spChg>
        <pc:spChg chg="add mod">
          <ac:chgData name="兴露 杨" userId="d8c5a9753127d9e0" providerId="LiveId" clId="{615CE6D8-D3F6-4D13-8094-CDE990CF58D0}" dt="2025-11-25T19:27:06.212" v="9746" actId="1076"/>
          <ac:spMkLst>
            <pc:docMk/>
            <pc:sldMk cId="385673960" sldId="256"/>
            <ac:spMk id="12" creationId="{070B5E05-FD45-9E6A-9A05-3487AC2D9D58}"/>
          </ac:spMkLst>
        </pc:spChg>
        <pc:spChg chg="add del mod">
          <ac:chgData name="兴露 杨" userId="d8c5a9753127d9e0" providerId="LiveId" clId="{615CE6D8-D3F6-4D13-8094-CDE990CF58D0}" dt="2025-11-25T07:34:00.013" v="174" actId="21"/>
          <ac:spMkLst>
            <pc:docMk/>
            <pc:sldMk cId="385673960" sldId="256"/>
            <ac:spMk id="12" creationId="{98DF6A0B-3950-45F6-8BE3-C84C62D33B0C}"/>
          </ac:spMkLst>
        </pc:spChg>
        <pc:spChg chg="add del mod">
          <ac:chgData name="兴露 杨" userId="d8c5a9753127d9e0" providerId="LiveId" clId="{615CE6D8-D3F6-4D13-8094-CDE990CF58D0}" dt="2025-11-25T15:22:23.036" v="6291" actId="21"/>
          <ac:spMkLst>
            <pc:docMk/>
            <pc:sldMk cId="385673960" sldId="256"/>
            <ac:spMk id="13" creationId="{9517D649-80A4-8761-C7D7-C34F2D5382A2}"/>
          </ac:spMkLst>
        </pc:spChg>
        <pc:spChg chg="del mod">
          <ac:chgData name="兴露 杨" userId="d8c5a9753127d9e0" providerId="LiveId" clId="{615CE6D8-D3F6-4D13-8094-CDE990CF58D0}" dt="2025-11-25T15:22:38.434" v="6295" actId="21"/>
          <ac:spMkLst>
            <pc:docMk/>
            <pc:sldMk cId="385673960" sldId="256"/>
            <ac:spMk id="14" creationId="{8C25E13D-E29E-79FB-740F-59C73961C010}"/>
          </ac:spMkLst>
        </pc:spChg>
        <pc:spChg chg="add del mod">
          <ac:chgData name="兴露 杨" userId="d8c5a9753127d9e0" providerId="LiveId" clId="{615CE6D8-D3F6-4D13-8094-CDE990CF58D0}" dt="2025-11-25T15:22:19.745" v="6290" actId="21"/>
          <ac:spMkLst>
            <pc:docMk/>
            <pc:sldMk cId="385673960" sldId="256"/>
            <ac:spMk id="15" creationId="{D2D57578-A253-D1AF-47F3-558B99CC6717}"/>
          </ac:spMkLst>
        </pc:spChg>
        <pc:picChg chg="add mod ord">
          <ac:chgData name="兴露 杨" userId="d8c5a9753127d9e0" providerId="LiveId" clId="{615CE6D8-D3F6-4D13-8094-CDE990CF58D0}" dt="2025-11-25T15:24:59.681" v="6320" actId="34135"/>
          <ac:picMkLst>
            <pc:docMk/>
            <pc:sldMk cId="385673960" sldId="256"/>
            <ac:picMk id="3" creationId="{B27DFEEB-1395-B81C-293C-A17A7D0A6730}"/>
          </ac:picMkLst>
        </pc:picChg>
        <pc:picChg chg="add mod">
          <ac:chgData name="兴露 杨" userId="d8c5a9753127d9e0" providerId="LiveId" clId="{615CE6D8-D3F6-4D13-8094-CDE990CF58D0}" dt="2025-11-25T07:27:53.881" v="158" actId="14100"/>
          <ac:picMkLst>
            <pc:docMk/>
            <pc:sldMk cId="385673960" sldId="256"/>
            <ac:picMk id="7" creationId="{BEE5E255-682B-33A8-CD80-E4AE910A64F9}"/>
          </ac:picMkLst>
        </pc:picChg>
        <pc:picChg chg="add mod">
          <ac:chgData name="兴露 杨" userId="d8c5a9753127d9e0" providerId="LiveId" clId="{615CE6D8-D3F6-4D13-8094-CDE990CF58D0}" dt="2025-11-25T19:29:08.445" v="9758" actId="1076"/>
          <ac:picMkLst>
            <pc:docMk/>
            <pc:sldMk cId="385673960" sldId="256"/>
            <ac:picMk id="10" creationId="{79B0D0BD-CCC6-52FB-13D6-0E783C6C237F}"/>
          </ac:picMkLst>
        </pc:picChg>
        <pc:picChg chg="add del mod">
          <ac:chgData name="兴露 杨" userId="d8c5a9753127d9e0" providerId="LiveId" clId="{615CE6D8-D3F6-4D13-8094-CDE990CF58D0}" dt="2025-11-25T13:07:04.626" v="4037" actId="21"/>
          <ac:picMkLst>
            <pc:docMk/>
            <pc:sldMk cId="385673960" sldId="256"/>
            <ac:picMk id="11" creationId="{5A67CD75-A4D0-65C1-5F27-B3F5BFE43398}"/>
          </ac:picMkLst>
        </pc:picChg>
      </pc:sldChg>
      <pc:sldChg chg="modSp add del mod ord setBg">
        <pc:chgData name="兴露 杨" userId="d8c5a9753127d9e0" providerId="LiveId" clId="{615CE6D8-D3F6-4D13-8094-CDE990CF58D0}" dt="2025-11-25T19:20:54.948" v="9455" actId="2696"/>
        <pc:sldMkLst>
          <pc:docMk/>
          <pc:sldMk cId="2709904273" sldId="257"/>
        </pc:sldMkLst>
        <pc:spChg chg="mod">
          <ac:chgData name="兴露 杨" userId="d8c5a9753127d9e0" providerId="LiveId" clId="{615CE6D8-D3F6-4D13-8094-CDE990CF58D0}" dt="2025-11-25T17:56:03.192" v="8358" actId="207"/>
          <ac:spMkLst>
            <pc:docMk/>
            <pc:sldMk cId="2709904273" sldId="257"/>
            <ac:spMk id="2" creationId="{84ABB536-9F45-E891-FE05-83771CE02E7A}"/>
          </ac:spMkLst>
        </pc:spChg>
        <pc:spChg chg="mod">
          <ac:chgData name="兴露 杨" userId="d8c5a9753127d9e0" providerId="LiveId" clId="{615CE6D8-D3F6-4D13-8094-CDE990CF58D0}" dt="2025-11-25T12:10:57.063" v="2528" actId="1076"/>
          <ac:spMkLst>
            <pc:docMk/>
            <pc:sldMk cId="2709904273" sldId="257"/>
            <ac:spMk id="9" creationId="{C7E34D8B-9F6F-36D0-2D4F-C830A5178396}"/>
          </ac:spMkLst>
        </pc:spChg>
      </pc:sldChg>
      <pc:sldChg chg="addSp delSp modSp del mod ord setBg">
        <pc:chgData name="兴露 杨" userId="d8c5a9753127d9e0" providerId="LiveId" clId="{615CE6D8-D3F6-4D13-8094-CDE990CF58D0}" dt="2025-11-25T18:50:31.281" v="9277" actId="2696"/>
        <pc:sldMkLst>
          <pc:docMk/>
          <pc:sldMk cId="1622954463" sldId="258"/>
        </pc:sldMkLst>
        <pc:spChg chg="add mod">
          <ac:chgData name="兴露 杨" userId="d8c5a9753127d9e0" providerId="LiveId" clId="{615CE6D8-D3F6-4D13-8094-CDE990CF58D0}" dt="2025-11-25T07:47:22.484" v="262" actId="1076"/>
          <ac:spMkLst>
            <pc:docMk/>
            <pc:sldMk cId="1622954463" sldId="258"/>
            <ac:spMk id="2" creationId="{C932DE1B-F86B-437C-F58B-E3E0CE4EC1E3}"/>
          </ac:spMkLst>
        </pc:spChg>
        <pc:spChg chg="add mod">
          <ac:chgData name="兴露 杨" userId="d8c5a9753127d9e0" providerId="LiveId" clId="{615CE6D8-D3F6-4D13-8094-CDE990CF58D0}" dt="2025-11-25T08:41:27.013" v="2106" actId="113"/>
          <ac:spMkLst>
            <pc:docMk/>
            <pc:sldMk cId="1622954463" sldId="258"/>
            <ac:spMk id="3" creationId="{9864B340-5193-C1CE-CDB9-A3CD9026637D}"/>
          </ac:spMkLst>
        </pc:spChg>
        <pc:spChg chg="add mod">
          <ac:chgData name="兴露 杨" userId="d8c5a9753127d9e0" providerId="LiveId" clId="{615CE6D8-D3F6-4D13-8094-CDE990CF58D0}" dt="2025-11-25T07:51:49.242" v="320" actId="1076"/>
          <ac:spMkLst>
            <pc:docMk/>
            <pc:sldMk cId="1622954463" sldId="258"/>
            <ac:spMk id="7" creationId="{51D19191-00E6-074C-706D-EF78BBEF5877}"/>
          </ac:spMkLst>
        </pc:spChg>
        <pc:spChg chg="add del mod">
          <ac:chgData name="兴露 杨" userId="d8c5a9753127d9e0" providerId="LiveId" clId="{615CE6D8-D3F6-4D13-8094-CDE990CF58D0}" dt="2025-11-25T07:50:19.429" v="292"/>
          <ac:spMkLst>
            <pc:docMk/>
            <pc:sldMk cId="1622954463" sldId="258"/>
            <ac:spMk id="8" creationId="{BCED3D70-EEE7-32CF-BD64-33C9CD33AB8C}"/>
          </ac:spMkLst>
        </pc:spChg>
        <pc:spChg chg="add mod">
          <ac:chgData name="兴露 杨" userId="d8c5a9753127d9e0" providerId="LiveId" clId="{615CE6D8-D3F6-4D13-8094-CDE990CF58D0}" dt="2025-11-25T07:51:56.504" v="321" actId="1076"/>
          <ac:spMkLst>
            <pc:docMk/>
            <pc:sldMk cId="1622954463" sldId="258"/>
            <ac:spMk id="9" creationId="{525DB2D8-8BC8-BC05-DEA3-107D765749D6}"/>
          </ac:spMkLst>
        </pc:spChg>
      </pc:sldChg>
      <pc:sldChg chg="addSp delSp modSp new mod modTransition setBg">
        <pc:chgData name="兴露 杨" userId="d8c5a9753127d9e0" providerId="LiveId" clId="{615CE6D8-D3F6-4D13-8094-CDE990CF58D0}" dt="2025-11-25T16:01:36.619" v="6904"/>
        <pc:sldMkLst>
          <pc:docMk/>
          <pc:sldMk cId="371549765" sldId="259"/>
        </pc:sldMkLst>
        <pc:spChg chg="add del mod">
          <ac:chgData name="兴露 杨" userId="d8c5a9753127d9e0" providerId="LiveId" clId="{615CE6D8-D3F6-4D13-8094-CDE990CF58D0}" dt="2025-11-25T07:56:53.253" v="354"/>
          <ac:spMkLst>
            <pc:docMk/>
            <pc:sldMk cId="371549765" sldId="259"/>
            <ac:spMk id="2" creationId="{BBB132C2-657E-0CAF-6B70-55428B0F888B}"/>
          </ac:spMkLst>
        </pc:spChg>
        <pc:spChg chg="add del mod">
          <ac:chgData name="兴露 杨" userId="d8c5a9753127d9e0" providerId="LiveId" clId="{615CE6D8-D3F6-4D13-8094-CDE990CF58D0}" dt="2025-11-25T07:59:59.197" v="650"/>
          <ac:spMkLst>
            <pc:docMk/>
            <pc:sldMk cId="371549765" sldId="259"/>
            <ac:spMk id="3" creationId="{15BAF17C-00DA-E39B-829F-A72FD4496996}"/>
          </ac:spMkLst>
        </pc:spChg>
        <pc:spChg chg="add mod">
          <ac:chgData name="兴露 杨" userId="d8c5a9753127d9e0" providerId="LiveId" clId="{615CE6D8-D3F6-4D13-8094-CDE990CF58D0}" dt="2025-11-25T15:02:35.817" v="6084" actId="1076"/>
          <ac:spMkLst>
            <pc:docMk/>
            <pc:sldMk cId="371549765" sldId="259"/>
            <ac:spMk id="3" creationId="{758C2386-F6BC-8B63-5A34-12A1A592F707}"/>
          </ac:spMkLst>
        </pc:spChg>
        <pc:spChg chg="add mod">
          <ac:chgData name="兴露 杨" userId="d8c5a9753127d9e0" providerId="LiveId" clId="{615CE6D8-D3F6-4D13-8094-CDE990CF58D0}" dt="2025-11-25T15:02:31.644" v="6083" actId="1076"/>
          <ac:spMkLst>
            <pc:docMk/>
            <pc:sldMk cId="371549765" sldId="259"/>
            <ac:spMk id="4" creationId="{507DA4D5-8FD7-4C2D-75DD-1B4FFB0749AA}"/>
          </ac:spMkLst>
        </pc:spChg>
        <pc:spChg chg="add del mod">
          <ac:chgData name="兴露 杨" userId="d8c5a9753127d9e0" providerId="LiveId" clId="{615CE6D8-D3F6-4D13-8094-CDE990CF58D0}" dt="2025-11-25T08:03:16.712" v="664" actId="21"/>
          <ac:spMkLst>
            <pc:docMk/>
            <pc:sldMk cId="371549765" sldId="259"/>
            <ac:spMk id="4" creationId="{C74E3408-A25E-9DE6-F2D6-2D5CBBB1A246}"/>
          </ac:spMkLst>
        </pc:spChg>
        <pc:spChg chg="add del mod">
          <ac:chgData name="兴露 杨" userId="d8c5a9753127d9e0" providerId="LiveId" clId="{615CE6D8-D3F6-4D13-8094-CDE990CF58D0}" dt="2025-11-25T08:03:13.793" v="663" actId="21"/>
          <ac:spMkLst>
            <pc:docMk/>
            <pc:sldMk cId="371549765" sldId="259"/>
            <ac:spMk id="5" creationId="{77E58BA8-7D25-DFAA-6546-53FE5E3FB997}"/>
          </ac:spMkLst>
        </pc:spChg>
        <pc:spChg chg="add del mod">
          <ac:chgData name="兴露 杨" userId="d8c5a9753127d9e0" providerId="LiveId" clId="{615CE6D8-D3F6-4D13-8094-CDE990CF58D0}" dt="2025-11-25T08:02:57.466" v="660" actId="21"/>
          <ac:spMkLst>
            <pc:docMk/>
            <pc:sldMk cId="371549765" sldId="259"/>
            <ac:spMk id="6" creationId="{808E4A53-4489-49E1-F3A7-D9595D38B98F}"/>
          </ac:spMkLst>
        </pc:spChg>
        <pc:spChg chg="add del mod">
          <ac:chgData name="兴露 杨" userId="d8c5a9753127d9e0" providerId="LiveId" clId="{615CE6D8-D3F6-4D13-8094-CDE990CF58D0}" dt="2025-11-25T08:06:50.263" v="964"/>
          <ac:spMkLst>
            <pc:docMk/>
            <pc:sldMk cId="371549765" sldId="259"/>
            <ac:spMk id="7" creationId="{F509E475-D8EE-078B-09BE-541ACC26DEA2}"/>
          </ac:spMkLst>
        </pc:spChg>
        <pc:spChg chg="add del mod">
          <ac:chgData name="兴露 杨" userId="d8c5a9753127d9e0" providerId="LiveId" clId="{615CE6D8-D3F6-4D13-8094-CDE990CF58D0}" dt="2025-11-25T08:05:31.029" v="940" actId="21"/>
          <ac:spMkLst>
            <pc:docMk/>
            <pc:sldMk cId="371549765" sldId="259"/>
            <ac:spMk id="8" creationId="{61F7E9B5-AE64-24F2-FD85-7523C07A106E}"/>
          </ac:spMkLst>
        </pc:spChg>
        <pc:spChg chg="add del mod">
          <ac:chgData name="兴露 杨" userId="d8c5a9753127d9e0" providerId="LiveId" clId="{615CE6D8-D3F6-4D13-8094-CDE990CF58D0}" dt="2025-11-25T08:06:50.263" v="964"/>
          <ac:spMkLst>
            <pc:docMk/>
            <pc:sldMk cId="371549765" sldId="259"/>
            <ac:spMk id="9" creationId="{85FB9515-17A7-002A-6F87-9BEADF9B81A5}"/>
          </ac:spMkLst>
        </pc:spChg>
        <pc:spChg chg="mod">
          <ac:chgData name="兴露 杨" userId="d8c5a9753127d9e0" providerId="LiveId" clId="{615CE6D8-D3F6-4D13-8094-CDE990CF58D0}" dt="2025-11-25T08:05:58.764" v="948"/>
          <ac:spMkLst>
            <pc:docMk/>
            <pc:sldMk cId="371549765" sldId="259"/>
            <ac:spMk id="10" creationId="{51ABB7FC-DC5C-BCA5-5573-A5039DAADF48}"/>
          </ac:spMkLst>
        </pc:spChg>
        <pc:spChg chg="mod">
          <ac:chgData name="兴露 杨" userId="d8c5a9753127d9e0" providerId="LiveId" clId="{615CE6D8-D3F6-4D13-8094-CDE990CF58D0}" dt="2025-11-25T08:12:11.713" v="1076" actId="1076"/>
          <ac:spMkLst>
            <pc:docMk/>
            <pc:sldMk cId="371549765" sldId="259"/>
            <ac:spMk id="11" creationId="{865C2FCC-92DF-6A81-7329-40CDDEA1A663}"/>
          </ac:spMkLst>
        </pc:spChg>
        <pc:spChg chg="add mod">
          <ac:chgData name="兴露 杨" userId="d8c5a9753127d9e0" providerId="LiveId" clId="{615CE6D8-D3F6-4D13-8094-CDE990CF58D0}" dt="2025-11-25T08:11:39.780" v="1075" actId="1076"/>
          <ac:spMkLst>
            <pc:docMk/>
            <pc:sldMk cId="371549765" sldId="259"/>
            <ac:spMk id="12" creationId="{F469A863-B32C-B166-CC3C-FD7201D838AC}"/>
          </ac:spMkLst>
        </pc:spChg>
        <pc:spChg chg="add mod">
          <ac:chgData name="兴露 杨" userId="d8c5a9753127d9e0" providerId="LiveId" clId="{615CE6D8-D3F6-4D13-8094-CDE990CF58D0}" dt="2025-11-25T08:11:15.143" v="1072" actId="1076"/>
          <ac:spMkLst>
            <pc:docMk/>
            <pc:sldMk cId="371549765" sldId="259"/>
            <ac:spMk id="13" creationId="{CC5A8F53-28BE-4F1A-FB99-8172FA9DEF3C}"/>
          </ac:spMkLst>
        </pc:spChg>
        <pc:spChg chg="add del mod">
          <ac:chgData name="兴露 杨" userId="d8c5a9753127d9e0" providerId="LiveId" clId="{615CE6D8-D3F6-4D13-8094-CDE990CF58D0}" dt="2025-11-25T08:27:08.448" v="1394"/>
          <ac:spMkLst>
            <pc:docMk/>
            <pc:sldMk cId="371549765" sldId="259"/>
            <ac:spMk id="16" creationId="{BF0DEC9D-18AB-68EB-9831-8C48D1928E99}"/>
          </ac:spMkLst>
        </pc:spChg>
        <pc:spChg chg="add del mod">
          <ac:chgData name="兴露 杨" userId="d8c5a9753127d9e0" providerId="LiveId" clId="{615CE6D8-D3F6-4D13-8094-CDE990CF58D0}" dt="2025-11-25T08:27:08.448" v="1394"/>
          <ac:spMkLst>
            <pc:docMk/>
            <pc:sldMk cId="371549765" sldId="259"/>
            <ac:spMk id="17" creationId="{A2AEBC8D-728D-738D-E21E-BFBDFC9CFE73}"/>
          </ac:spMkLst>
        </pc:spChg>
        <pc:spChg chg="add del mod">
          <ac:chgData name="兴露 杨" userId="d8c5a9753127d9e0" providerId="LiveId" clId="{615CE6D8-D3F6-4D13-8094-CDE990CF58D0}" dt="2025-11-25T15:00:14.512" v="6058" actId="1076"/>
          <ac:spMkLst>
            <pc:docMk/>
            <pc:sldMk cId="371549765" sldId="259"/>
            <ac:spMk id="18" creationId="{CABE79CE-29CA-8551-6042-39545A6A9F75}"/>
          </ac:spMkLst>
        </pc:spChg>
        <pc:spChg chg="mod">
          <ac:chgData name="兴露 杨" userId="d8c5a9753127d9e0" providerId="LiveId" clId="{615CE6D8-D3F6-4D13-8094-CDE990CF58D0}" dt="2025-11-25T08:27:08.448" v="1394"/>
          <ac:spMkLst>
            <pc:docMk/>
            <pc:sldMk cId="371549765" sldId="259"/>
            <ac:spMk id="19" creationId="{F771EC3B-CC8F-A7D6-128E-595DA10664FB}"/>
          </ac:spMkLst>
        </pc:spChg>
        <pc:picChg chg="add mod">
          <ac:chgData name="兴露 杨" userId="d8c5a9753127d9e0" providerId="LiveId" clId="{615CE6D8-D3F6-4D13-8094-CDE990CF58D0}" dt="2025-11-25T15:03:22.560" v="6090" actId="207"/>
          <ac:picMkLst>
            <pc:docMk/>
            <pc:sldMk cId="371549765" sldId="259"/>
            <ac:picMk id="6" creationId="{AD1255C5-6781-85F8-012C-2C5824818AA8}"/>
          </ac:picMkLst>
        </pc:picChg>
        <pc:picChg chg="add mod">
          <ac:chgData name="兴露 杨" userId="d8c5a9753127d9e0" providerId="LiveId" clId="{615CE6D8-D3F6-4D13-8094-CDE990CF58D0}" dt="2025-11-25T08:13:20.357" v="1086" actId="207"/>
          <ac:picMkLst>
            <pc:docMk/>
            <pc:sldMk cId="371549765" sldId="259"/>
            <ac:picMk id="15" creationId="{EC9CEF49-E45B-4E7B-C5C8-73766D3DA54C}"/>
          </ac:picMkLst>
        </pc:picChg>
        <pc:picChg chg="add mod">
          <ac:chgData name="兴露 杨" userId="d8c5a9753127d9e0" providerId="LiveId" clId="{615CE6D8-D3F6-4D13-8094-CDE990CF58D0}" dt="2025-11-25T08:28:29.464" v="1400" actId="1076"/>
          <ac:picMkLst>
            <pc:docMk/>
            <pc:sldMk cId="371549765" sldId="259"/>
            <ac:picMk id="21" creationId="{FD749DDA-46FE-A848-B646-533D3305011E}"/>
          </ac:picMkLst>
        </pc:picChg>
        <pc:picChg chg="add del mod">
          <ac:chgData name="兴露 杨" userId="d8c5a9753127d9e0" providerId="LiveId" clId="{615CE6D8-D3F6-4D13-8094-CDE990CF58D0}" dt="2025-11-25T15:02:48.401" v="6085" actId="21"/>
          <ac:picMkLst>
            <pc:docMk/>
            <pc:sldMk cId="371549765" sldId="259"/>
            <ac:picMk id="23" creationId="{67283C03-7026-EE8B-CE96-DFB08C4134E5}"/>
          </ac:picMkLst>
        </pc:picChg>
      </pc:sldChg>
      <pc:sldChg chg="addSp delSp modSp add mod modTransition setBg">
        <pc:chgData name="兴露 杨" userId="d8c5a9753127d9e0" providerId="LiveId" clId="{615CE6D8-D3F6-4D13-8094-CDE990CF58D0}" dt="2025-11-25T16:01:35.005" v="6903"/>
        <pc:sldMkLst>
          <pc:docMk/>
          <pc:sldMk cId="3346632830" sldId="260"/>
        </pc:sldMkLst>
        <pc:spChg chg="add del mod">
          <ac:chgData name="兴露 杨" userId="d8c5a9753127d9e0" providerId="LiveId" clId="{615CE6D8-D3F6-4D13-8094-CDE990CF58D0}" dt="2025-11-25T08:31:20.551" v="1535" actId="21"/>
          <ac:spMkLst>
            <pc:docMk/>
            <pc:sldMk cId="3346632830" sldId="260"/>
            <ac:spMk id="2" creationId="{5A314E50-F55F-9B68-5B0F-E2E52F89251E}"/>
          </ac:spMkLst>
        </pc:spChg>
        <pc:spChg chg="add mod">
          <ac:chgData name="兴露 杨" userId="d8c5a9753127d9e0" providerId="LiveId" clId="{615CE6D8-D3F6-4D13-8094-CDE990CF58D0}" dt="2025-11-25T08:37:08.440" v="2047" actId="207"/>
          <ac:spMkLst>
            <pc:docMk/>
            <pc:sldMk cId="3346632830" sldId="260"/>
            <ac:spMk id="3" creationId="{E8585F56-7C6A-09BD-48B5-CB0AB065C3F7}"/>
          </ac:spMkLst>
        </pc:spChg>
        <pc:spChg chg="add del mod">
          <ac:chgData name="兴露 杨" userId="d8c5a9753127d9e0" providerId="LiveId" clId="{615CE6D8-D3F6-4D13-8094-CDE990CF58D0}" dt="2025-11-25T08:38:50.246" v="2067" actId="1076"/>
          <ac:spMkLst>
            <pc:docMk/>
            <pc:sldMk cId="3346632830" sldId="260"/>
            <ac:spMk id="4" creationId="{735330A4-C7C6-BF05-76B0-7E92049E6BC8}"/>
          </ac:spMkLst>
        </pc:spChg>
        <pc:spChg chg="add mod">
          <ac:chgData name="兴露 杨" userId="d8c5a9753127d9e0" providerId="LiveId" clId="{615CE6D8-D3F6-4D13-8094-CDE990CF58D0}" dt="2025-11-25T08:37:17.288" v="2049" actId="207"/>
          <ac:spMkLst>
            <pc:docMk/>
            <pc:sldMk cId="3346632830" sldId="260"/>
            <ac:spMk id="5" creationId="{CE0AE116-A640-CA05-762E-88CF873C4B54}"/>
          </ac:spMkLst>
        </pc:spChg>
        <pc:spChg chg="add mod">
          <ac:chgData name="兴露 杨" userId="d8c5a9753127d9e0" providerId="LiveId" clId="{615CE6D8-D3F6-4D13-8094-CDE990CF58D0}" dt="2025-11-25T08:37:21.939" v="2050" actId="207"/>
          <ac:spMkLst>
            <pc:docMk/>
            <pc:sldMk cId="3346632830" sldId="260"/>
            <ac:spMk id="6" creationId="{A6AC423D-79CD-6D8B-2FEF-88F097032E97}"/>
          </ac:spMkLst>
        </pc:spChg>
        <pc:spChg chg="add del mod">
          <ac:chgData name="兴露 杨" userId="d8c5a9753127d9e0" providerId="LiveId" clId="{615CE6D8-D3F6-4D13-8094-CDE990CF58D0}" dt="2025-11-25T08:23:47.592" v="1382" actId="1076"/>
          <ac:spMkLst>
            <pc:docMk/>
            <pc:sldMk cId="3346632830" sldId="260"/>
            <ac:spMk id="12" creationId="{6C28D82B-C926-E92F-60BA-D810693D486B}"/>
          </ac:spMkLst>
        </pc:spChg>
        <pc:spChg chg="mod">
          <ac:chgData name="兴露 杨" userId="d8c5a9753127d9e0" providerId="LiveId" clId="{615CE6D8-D3F6-4D13-8094-CDE990CF58D0}" dt="2025-11-25T08:23:35.921" v="1380" actId="1076"/>
          <ac:spMkLst>
            <pc:docMk/>
            <pc:sldMk cId="3346632830" sldId="260"/>
            <ac:spMk id="13" creationId="{73078B18-1A1C-00B6-5BCE-E513A6EDFFB5}"/>
          </ac:spMkLst>
        </pc:spChg>
        <pc:spChg chg="del">
          <ac:chgData name="兴露 杨" userId="d8c5a9753127d9e0" providerId="LiveId" clId="{615CE6D8-D3F6-4D13-8094-CDE990CF58D0}" dt="2025-11-25T08:30:08.409" v="1404" actId="478"/>
          <ac:spMkLst>
            <pc:docMk/>
            <pc:sldMk cId="3346632830" sldId="260"/>
            <ac:spMk id="16" creationId="{672EA1CB-E852-44CC-6002-A1F1446E082B}"/>
          </ac:spMkLst>
        </pc:spChg>
        <pc:spChg chg="del mod">
          <ac:chgData name="兴露 杨" userId="d8c5a9753127d9e0" providerId="LiveId" clId="{615CE6D8-D3F6-4D13-8094-CDE990CF58D0}" dt="2025-11-25T08:30:28.860" v="1532" actId="21"/>
          <ac:spMkLst>
            <pc:docMk/>
            <pc:sldMk cId="3346632830" sldId="260"/>
            <ac:spMk id="17" creationId="{8260E60E-4360-A145-53F8-CBF9DBF9F1C1}"/>
          </ac:spMkLst>
        </pc:spChg>
        <pc:picChg chg="add del mod">
          <ac:chgData name="兴露 杨" userId="d8c5a9753127d9e0" providerId="LiveId" clId="{615CE6D8-D3F6-4D13-8094-CDE990CF58D0}" dt="2025-11-25T08:39:12.003" v="2071" actId="21"/>
          <ac:picMkLst>
            <pc:docMk/>
            <pc:sldMk cId="3346632830" sldId="260"/>
            <ac:picMk id="8" creationId="{5699A1C1-323C-72B1-64C3-21753B228FBA}"/>
          </ac:picMkLst>
        </pc:picChg>
        <pc:picChg chg="add mod">
          <ac:chgData name="兴露 杨" userId="d8c5a9753127d9e0" providerId="LiveId" clId="{615CE6D8-D3F6-4D13-8094-CDE990CF58D0}" dt="2025-11-25T08:40:34.090" v="2089" actId="207"/>
          <ac:picMkLst>
            <pc:docMk/>
            <pc:sldMk cId="3346632830" sldId="260"/>
            <ac:picMk id="10" creationId="{FADEED1C-8DBB-31D3-CB89-245ECBB99923}"/>
          </ac:picMkLst>
        </pc:picChg>
        <pc:picChg chg="add mod">
          <ac:chgData name="兴露 杨" userId="d8c5a9753127d9e0" providerId="LiveId" clId="{615CE6D8-D3F6-4D13-8094-CDE990CF58D0}" dt="2025-11-25T08:40:29.661" v="2088" actId="207"/>
          <ac:picMkLst>
            <pc:docMk/>
            <pc:sldMk cId="3346632830" sldId="260"/>
            <ac:picMk id="21" creationId="{F32369DF-6F26-B36E-836D-3DACF3124DE7}"/>
          </ac:picMkLst>
        </pc:picChg>
      </pc:sldChg>
      <pc:sldChg chg="modSp add del mod ord setBg">
        <pc:chgData name="兴露 杨" userId="d8c5a9753127d9e0" providerId="LiveId" clId="{615CE6D8-D3F6-4D13-8094-CDE990CF58D0}" dt="2025-11-25T18:50:33.393" v="9278" actId="2696"/>
        <pc:sldMkLst>
          <pc:docMk/>
          <pc:sldMk cId="1410529214" sldId="261"/>
        </pc:sldMkLst>
        <pc:spChg chg="mod">
          <ac:chgData name="兴露 杨" userId="d8c5a9753127d9e0" providerId="LiveId" clId="{615CE6D8-D3F6-4D13-8094-CDE990CF58D0}" dt="2025-11-25T08:40:41.632" v="2091" actId="20577"/>
          <ac:spMkLst>
            <pc:docMk/>
            <pc:sldMk cId="1410529214" sldId="261"/>
            <ac:spMk id="2" creationId="{38C3D17C-3EC0-9341-1372-6BB7B639747F}"/>
          </ac:spMkLst>
        </pc:spChg>
        <pc:spChg chg="mod">
          <ac:chgData name="兴露 杨" userId="d8c5a9753127d9e0" providerId="LiveId" clId="{615CE6D8-D3F6-4D13-8094-CDE990CF58D0}" dt="2025-11-25T08:41:33.061" v="2107" actId="113"/>
          <ac:spMkLst>
            <pc:docMk/>
            <pc:sldMk cId="1410529214" sldId="261"/>
            <ac:spMk id="3" creationId="{6A2F58CB-DA44-E07B-4C95-3286A99F5D6E}"/>
          </ac:spMkLst>
        </pc:spChg>
        <pc:spChg chg="mod">
          <ac:chgData name="兴露 杨" userId="d8c5a9753127d9e0" providerId="LiveId" clId="{615CE6D8-D3F6-4D13-8094-CDE990CF58D0}" dt="2025-11-25T08:43:49.697" v="2143" actId="1076"/>
          <ac:spMkLst>
            <pc:docMk/>
            <pc:sldMk cId="1410529214" sldId="261"/>
            <ac:spMk id="7" creationId="{0699A8DE-5D2B-C049-495E-D61FCFC59F24}"/>
          </ac:spMkLst>
        </pc:spChg>
        <pc:spChg chg="mod">
          <ac:chgData name="兴露 杨" userId="d8c5a9753127d9e0" providerId="LiveId" clId="{615CE6D8-D3F6-4D13-8094-CDE990CF58D0}" dt="2025-11-25T08:44:18.011" v="2149" actId="1076"/>
          <ac:spMkLst>
            <pc:docMk/>
            <pc:sldMk cId="1410529214" sldId="261"/>
            <ac:spMk id="9" creationId="{D11684C3-F83E-BF04-CADB-6E5D7C2070D5}"/>
          </ac:spMkLst>
        </pc:spChg>
      </pc:sldChg>
      <pc:sldChg chg="addSp delSp modSp add mod ord modTransition setBg">
        <pc:chgData name="兴露 杨" userId="d8c5a9753127d9e0" providerId="LiveId" clId="{615CE6D8-D3F6-4D13-8094-CDE990CF58D0}" dt="2025-11-25T16:01:33.431" v="6902"/>
        <pc:sldMkLst>
          <pc:docMk/>
          <pc:sldMk cId="2066401898" sldId="262"/>
        </pc:sldMkLst>
        <pc:spChg chg="add del mod">
          <ac:chgData name="兴露 杨" userId="d8c5a9753127d9e0" providerId="LiveId" clId="{615CE6D8-D3F6-4D13-8094-CDE990CF58D0}" dt="2025-11-25T12:34:37.934" v="3562" actId="21"/>
          <ac:spMkLst>
            <pc:docMk/>
            <pc:sldMk cId="2066401898" sldId="262"/>
            <ac:spMk id="2" creationId="{536D6DC6-D131-39E7-104E-0AF142AEF52D}"/>
          </ac:spMkLst>
        </pc:spChg>
        <pc:spChg chg="add del mod">
          <ac:chgData name="兴露 杨" userId="d8c5a9753127d9e0" providerId="LiveId" clId="{615CE6D8-D3F6-4D13-8094-CDE990CF58D0}" dt="2025-11-25T12:17:12.261" v="2668" actId="21"/>
          <ac:spMkLst>
            <pc:docMk/>
            <pc:sldMk cId="2066401898" sldId="262"/>
            <ac:spMk id="4" creationId="{0F93FC14-A400-82C1-DB99-B1DFC6D2C4BD}"/>
          </ac:spMkLst>
        </pc:spChg>
        <pc:spChg chg="add del mod">
          <ac:chgData name="兴露 杨" userId="d8c5a9753127d9e0" providerId="LiveId" clId="{615CE6D8-D3F6-4D13-8094-CDE990CF58D0}" dt="2025-11-25T12:34:34.603" v="3561" actId="21"/>
          <ac:spMkLst>
            <pc:docMk/>
            <pc:sldMk cId="2066401898" sldId="262"/>
            <ac:spMk id="5" creationId="{0C3B4498-D483-238E-3465-56BD8B17FBBC}"/>
          </ac:spMkLst>
        </pc:spChg>
        <pc:spChg chg="add del mod">
          <ac:chgData name="兴露 杨" userId="d8c5a9753127d9e0" providerId="LiveId" clId="{615CE6D8-D3F6-4D13-8094-CDE990CF58D0}" dt="2025-11-25T12:34:29.554" v="3560" actId="21"/>
          <ac:spMkLst>
            <pc:docMk/>
            <pc:sldMk cId="2066401898" sldId="262"/>
            <ac:spMk id="6" creationId="{74194B88-9391-AEE7-98B2-7413F71296B1}"/>
          </ac:spMkLst>
        </pc:spChg>
        <pc:spChg chg="add del mod">
          <ac:chgData name="兴露 杨" userId="d8c5a9753127d9e0" providerId="LiveId" clId="{615CE6D8-D3F6-4D13-8094-CDE990CF58D0}" dt="2025-11-25T12:34:48.454" v="3563" actId="21"/>
          <ac:spMkLst>
            <pc:docMk/>
            <pc:sldMk cId="2066401898" sldId="262"/>
            <ac:spMk id="7" creationId="{5A253C79-4D50-B03B-6009-7BA9ACC7AE70}"/>
          </ac:spMkLst>
        </pc:spChg>
        <pc:spChg chg="add del mod">
          <ac:chgData name="兴露 杨" userId="d8c5a9753127d9e0" providerId="LiveId" clId="{615CE6D8-D3F6-4D13-8094-CDE990CF58D0}" dt="2025-11-25T12:34:26.047" v="3559" actId="21"/>
          <ac:spMkLst>
            <pc:docMk/>
            <pc:sldMk cId="2066401898" sldId="262"/>
            <ac:spMk id="8" creationId="{5C7F8FF1-FFF9-066A-3934-A2D8A053147A}"/>
          </ac:spMkLst>
        </pc:spChg>
        <pc:spChg chg="mod">
          <ac:chgData name="兴露 杨" userId="d8c5a9753127d9e0" providerId="LiveId" clId="{615CE6D8-D3F6-4D13-8094-CDE990CF58D0}" dt="2025-11-25T08:44:56.128" v="2172"/>
          <ac:spMkLst>
            <pc:docMk/>
            <pc:sldMk cId="2066401898" sldId="262"/>
            <ac:spMk id="11" creationId="{B450D0CA-818B-86DA-A14F-665786827C12}"/>
          </ac:spMkLst>
        </pc:spChg>
        <pc:spChg chg="mod">
          <ac:chgData name="兴露 杨" userId="d8c5a9753127d9e0" providerId="LiveId" clId="{615CE6D8-D3F6-4D13-8094-CDE990CF58D0}" dt="2025-11-25T08:45:29.265" v="2188" actId="1076"/>
          <ac:spMkLst>
            <pc:docMk/>
            <pc:sldMk cId="2066401898" sldId="262"/>
            <ac:spMk id="12" creationId="{2C7269C4-E912-2E5A-05C1-4107CB6074B4}"/>
          </ac:spMkLst>
        </pc:spChg>
        <pc:spChg chg="mod">
          <ac:chgData name="兴露 杨" userId="d8c5a9753127d9e0" providerId="LiveId" clId="{615CE6D8-D3F6-4D13-8094-CDE990CF58D0}" dt="2025-11-25T08:46:01.940" v="2201" actId="1076"/>
          <ac:spMkLst>
            <pc:docMk/>
            <pc:sldMk cId="2066401898" sldId="262"/>
            <ac:spMk id="13" creationId="{E76526CE-93B6-7D77-F9E9-3143722A2625}"/>
          </ac:spMkLst>
        </pc:spChg>
        <pc:spChg chg="del">
          <ac:chgData name="兴露 杨" userId="d8c5a9753127d9e0" providerId="LiveId" clId="{615CE6D8-D3F6-4D13-8094-CDE990CF58D0}" dt="2025-11-25T08:48:06.647" v="2202" actId="21"/>
          <ac:spMkLst>
            <pc:docMk/>
            <pc:sldMk cId="2066401898" sldId="262"/>
            <ac:spMk id="16" creationId="{515CED2A-7AB6-F1A6-8365-B80FDD5F2A7C}"/>
          </ac:spMkLst>
        </pc:spChg>
        <pc:spChg chg="del">
          <ac:chgData name="兴露 杨" userId="d8c5a9753127d9e0" providerId="LiveId" clId="{615CE6D8-D3F6-4D13-8094-CDE990CF58D0}" dt="2025-11-25T08:48:12.228" v="2203" actId="21"/>
          <ac:spMkLst>
            <pc:docMk/>
            <pc:sldMk cId="2066401898" sldId="262"/>
            <ac:spMk id="17" creationId="{13805162-70F2-9402-AFDB-43E46DCAE5DD}"/>
          </ac:spMkLst>
        </pc:spChg>
        <pc:spChg chg="del">
          <ac:chgData name="兴露 杨" userId="d8c5a9753127d9e0" providerId="LiveId" clId="{615CE6D8-D3F6-4D13-8094-CDE990CF58D0}" dt="2025-11-25T08:48:16.891" v="2204" actId="21"/>
          <ac:spMkLst>
            <pc:docMk/>
            <pc:sldMk cId="2066401898" sldId="262"/>
            <ac:spMk id="18" creationId="{8E2459DC-2F31-DDDE-FDB6-CA33AF96F3E6}"/>
          </ac:spMkLst>
        </pc:spChg>
        <pc:graphicFrameChg chg="add mod modGraphic">
          <ac:chgData name="兴露 杨" userId="d8c5a9753127d9e0" providerId="LiveId" clId="{615CE6D8-D3F6-4D13-8094-CDE990CF58D0}" dt="2025-11-25T15:05:46.149" v="6239" actId="14734"/>
          <ac:graphicFrameMkLst>
            <pc:docMk/>
            <pc:sldMk cId="2066401898" sldId="262"/>
            <ac:graphicFrameMk id="18" creationId="{823EA9B0-E86F-B684-846A-675A79C447AF}"/>
          </ac:graphicFrameMkLst>
        </pc:graphicFrameChg>
        <pc:picChg chg="add mod">
          <ac:chgData name="兴露 杨" userId="d8c5a9753127d9e0" providerId="LiveId" clId="{615CE6D8-D3F6-4D13-8094-CDE990CF58D0}" dt="2025-11-25T15:05:32.908" v="6236" actId="1076"/>
          <ac:picMkLst>
            <pc:docMk/>
            <pc:sldMk cId="2066401898" sldId="262"/>
            <ac:picMk id="3" creationId="{4E130B8C-EAE5-5B5E-154A-D0AF7681278A}"/>
          </ac:picMkLst>
        </pc:picChg>
        <pc:picChg chg="add mod">
          <ac:chgData name="兴露 杨" userId="d8c5a9753127d9e0" providerId="LiveId" clId="{615CE6D8-D3F6-4D13-8094-CDE990CF58D0}" dt="2025-11-25T15:05:54.465" v="6240" actId="1076"/>
          <ac:picMkLst>
            <pc:docMk/>
            <pc:sldMk cId="2066401898" sldId="262"/>
            <ac:picMk id="20" creationId="{724B2736-6583-B7C1-FAC2-DE3A43EDA97A}"/>
          </ac:picMkLst>
        </pc:picChg>
        <pc:picChg chg="del mod">
          <ac:chgData name="兴露 杨" userId="d8c5a9753127d9e0" providerId="LiveId" clId="{615CE6D8-D3F6-4D13-8094-CDE990CF58D0}" dt="2025-11-25T12:56:04.057" v="3917" actId="21"/>
          <ac:picMkLst>
            <pc:docMk/>
            <pc:sldMk cId="2066401898" sldId="262"/>
            <ac:picMk id="21" creationId="{84012E89-C3F8-1035-E5C7-FD148FFFE469}"/>
          </ac:picMkLst>
        </pc:picChg>
        <pc:picChg chg="add mod">
          <ac:chgData name="兴露 杨" userId="d8c5a9753127d9e0" providerId="LiveId" clId="{615CE6D8-D3F6-4D13-8094-CDE990CF58D0}" dt="2025-11-25T13:04:30.467" v="4034" actId="1076"/>
          <ac:picMkLst>
            <pc:docMk/>
            <pc:sldMk cId="2066401898" sldId="262"/>
            <ac:picMk id="23" creationId="{1E816AF3-EED5-5C5C-6BA7-06DB5A52D6DC}"/>
          </ac:picMkLst>
        </pc:picChg>
        <pc:picChg chg="del">
          <ac:chgData name="兴露 杨" userId="d8c5a9753127d9e0" providerId="LiveId" clId="{615CE6D8-D3F6-4D13-8094-CDE990CF58D0}" dt="2025-11-25T08:48:26.872" v="2207" actId="21"/>
          <ac:picMkLst>
            <pc:docMk/>
            <pc:sldMk cId="2066401898" sldId="262"/>
            <ac:picMk id="23" creationId="{21982EA5-2DCE-EA14-154D-7C7C310FAAEB}"/>
          </ac:picMkLst>
        </pc:picChg>
      </pc:sldChg>
      <pc:sldChg chg="addSp delSp modSp add mod modTransition">
        <pc:chgData name="兴露 杨" userId="d8c5a9753127d9e0" providerId="LiveId" clId="{615CE6D8-D3F6-4D13-8094-CDE990CF58D0}" dt="2025-11-25T16:51:09.544" v="7153"/>
        <pc:sldMkLst>
          <pc:docMk/>
          <pc:sldMk cId="4281339831" sldId="263"/>
        </pc:sldMkLst>
        <pc:spChg chg="add mod">
          <ac:chgData name="兴露 杨" userId="d8c5a9753127d9e0" providerId="LiveId" clId="{615CE6D8-D3F6-4D13-8094-CDE990CF58D0}" dt="2025-11-25T13:02:19.995" v="4026" actId="1076"/>
          <ac:spMkLst>
            <pc:docMk/>
            <pc:sldMk cId="4281339831" sldId="263"/>
            <ac:spMk id="4" creationId="{91B512FE-90A9-BF83-DEC1-859FB244B6FF}"/>
          </ac:spMkLst>
        </pc:spChg>
        <pc:spChg chg="add mod">
          <ac:chgData name="兴露 杨" userId="d8c5a9753127d9e0" providerId="LiveId" clId="{615CE6D8-D3F6-4D13-8094-CDE990CF58D0}" dt="2025-11-25T16:50:14.720" v="7143" actId="20577"/>
          <ac:spMkLst>
            <pc:docMk/>
            <pc:sldMk cId="4281339831" sldId="263"/>
            <ac:spMk id="7" creationId="{797F1FFB-4240-02CF-3603-8CCFD888378E}"/>
          </ac:spMkLst>
        </pc:spChg>
        <pc:spChg chg="add mod">
          <ac:chgData name="兴露 杨" userId="d8c5a9753127d9e0" providerId="LiveId" clId="{615CE6D8-D3F6-4D13-8094-CDE990CF58D0}" dt="2025-11-25T16:50:18.641" v="7145" actId="20577"/>
          <ac:spMkLst>
            <pc:docMk/>
            <pc:sldMk cId="4281339831" sldId="263"/>
            <ac:spMk id="8" creationId="{94F38FB4-0204-BD15-076B-47C88ACA4583}"/>
          </ac:spMkLst>
        </pc:spChg>
        <pc:spChg chg="add mod">
          <ac:chgData name="兴露 杨" userId="d8c5a9753127d9e0" providerId="LiveId" clId="{615CE6D8-D3F6-4D13-8094-CDE990CF58D0}" dt="2025-11-25T16:50:55.558" v="7150" actId="207"/>
          <ac:spMkLst>
            <pc:docMk/>
            <pc:sldMk cId="4281339831" sldId="263"/>
            <ac:spMk id="9" creationId="{B5E9C5D4-EAFF-F9ED-9DE8-C630E516D1F6}"/>
          </ac:spMkLst>
        </pc:spChg>
        <pc:spChg chg="add mod">
          <ac:chgData name="兴露 杨" userId="d8c5a9753127d9e0" providerId="LiveId" clId="{615CE6D8-D3F6-4D13-8094-CDE990CF58D0}" dt="2025-11-25T16:51:09.544" v="7153"/>
          <ac:spMkLst>
            <pc:docMk/>
            <pc:sldMk cId="4281339831" sldId="263"/>
            <ac:spMk id="10" creationId="{8FA89822-FEB5-857C-228A-645D06211615}"/>
          </ac:spMkLst>
        </pc:spChg>
        <pc:spChg chg="add del mod">
          <ac:chgData name="兴露 杨" userId="d8c5a9753127d9e0" providerId="LiveId" clId="{615CE6D8-D3F6-4D13-8094-CDE990CF58D0}" dt="2025-11-25T13:02:05.083" v="4023" actId="1076"/>
          <ac:spMkLst>
            <pc:docMk/>
            <pc:sldMk cId="4281339831" sldId="263"/>
            <ac:spMk id="12" creationId="{1BB7EB4F-4366-363A-01DC-7FE3BAF84F89}"/>
          </ac:spMkLst>
        </pc:spChg>
        <pc:spChg chg="add del mod">
          <ac:chgData name="兴露 杨" userId="d8c5a9753127d9e0" providerId="LiveId" clId="{615CE6D8-D3F6-4D13-8094-CDE990CF58D0}" dt="2025-11-25T13:02:12.866" v="4025" actId="21"/>
          <ac:spMkLst>
            <pc:docMk/>
            <pc:sldMk cId="4281339831" sldId="263"/>
            <ac:spMk id="13" creationId="{1BA4F38E-E302-6CC9-937A-8F73E663A610}"/>
          </ac:spMkLst>
        </pc:spChg>
        <pc:graphicFrameChg chg="del mod modGraphic">
          <ac:chgData name="兴露 杨" userId="d8c5a9753127d9e0" providerId="LiveId" clId="{615CE6D8-D3F6-4D13-8094-CDE990CF58D0}" dt="2025-11-25T13:04:05.645" v="4031" actId="21"/>
          <ac:graphicFrameMkLst>
            <pc:docMk/>
            <pc:sldMk cId="4281339831" sldId="263"/>
            <ac:graphicFrameMk id="18" creationId="{583AE1B8-F9E2-EF2C-0EF4-65E3AC79B04A}"/>
          </ac:graphicFrameMkLst>
        </pc:graphicFrameChg>
        <pc:picChg chg="del">
          <ac:chgData name="兴露 杨" userId="d8c5a9753127d9e0" providerId="LiveId" clId="{615CE6D8-D3F6-4D13-8094-CDE990CF58D0}" dt="2025-11-25T13:02:29.821" v="4027" actId="21"/>
          <ac:picMkLst>
            <pc:docMk/>
            <pc:sldMk cId="4281339831" sldId="263"/>
            <ac:picMk id="3" creationId="{FFF678BE-DC56-CCF0-C096-AD4FCEB8846E}"/>
          </ac:picMkLst>
        </pc:picChg>
        <pc:picChg chg="add mod">
          <ac:chgData name="兴露 杨" userId="d8c5a9753127d9e0" providerId="LiveId" clId="{615CE6D8-D3F6-4D13-8094-CDE990CF58D0}" dt="2025-11-25T13:28:22.017" v="4842" actId="14100"/>
          <ac:picMkLst>
            <pc:docMk/>
            <pc:sldMk cId="4281339831" sldId="263"/>
            <ac:picMk id="6" creationId="{4989DE7E-4899-D947-75C1-FC751B0C45AD}"/>
          </ac:picMkLst>
        </pc:picChg>
        <pc:picChg chg="del">
          <ac:chgData name="兴露 杨" userId="d8c5a9753127d9e0" providerId="LiveId" clId="{615CE6D8-D3F6-4D13-8094-CDE990CF58D0}" dt="2025-11-25T13:02:33.120" v="4028" actId="21"/>
          <ac:picMkLst>
            <pc:docMk/>
            <pc:sldMk cId="4281339831" sldId="263"/>
            <ac:picMk id="20" creationId="{FDF894E3-1CF7-5FED-B194-3A3313B55034}"/>
          </ac:picMkLst>
        </pc:picChg>
        <pc:picChg chg="del">
          <ac:chgData name="兴露 杨" userId="d8c5a9753127d9e0" providerId="LiveId" clId="{615CE6D8-D3F6-4D13-8094-CDE990CF58D0}" dt="2025-11-25T13:02:35.314" v="4029" actId="21"/>
          <ac:picMkLst>
            <pc:docMk/>
            <pc:sldMk cId="4281339831" sldId="263"/>
            <ac:picMk id="23" creationId="{5D87A972-BC46-92AF-7114-D7F50CB1BF9A}"/>
          </ac:picMkLst>
        </pc:picChg>
      </pc:sldChg>
      <pc:sldChg chg="modSp add del mod ord">
        <pc:chgData name="兴露 杨" userId="d8c5a9753127d9e0" providerId="LiveId" clId="{615CE6D8-D3F6-4D13-8094-CDE990CF58D0}" dt="2025-11-25T18:50:34.880" v="9279" actId="2696"/>
        <pc:sldMkLst>
          <pc:docMk/>
          <pc:sldMk cId="2550742455" sldId="264"/>
        </pc:sldMkLst>
        <pc:spChg chg="mod">
          <ac:chgData name="兴露 杨" userId="d8c5a9753127d9e0" providerId="LiveId" clId="{615CE6D8-D3F6-4D13-8094-CDE990CF58D0}" dt="2025-11-25T13:28:49.838" v="4847" actId="20577"/>
          <ac:spMkLst>
            <pc:docMk/>
            <pc:sldMk cId="2550742455" sldId="264"/>
            <ac:spMk id="2" creationId="{57772F67-FFE6-2190-3D2B-4725774A19FD}"/>
          </ac:spMkLst>
        </pc:spChg>
        <pc:spChg chg="mod">
          <ac:chgData name="兴露 杨" userId="d8c5a9753127d9e0" providerId="LiveId" clId="{615CE6D8-D3F6-4D13-8094-CDE990CF58D0}" dt="2025-11-25T13:29:10.939" v="4851"/>
          <ac:spMkLst>
            <pc:docMk/>
            <pc:sldMk cId="2550742455" sldId="264"/>
            <ac:spMk id="3" creationId="{AAB7FA4B-FA01-D16D-0C17-890D6A1EEECE}"/>
          </ac:spMkLst>
        </pc:spChg>
        <pc:spChg chg="mod">
          <ac:chgData name="兴露 杨" userId="d8c5a9753127d9e0" providerId="LiveId" clId="{615CE6D8-D3F6-4D13-8094-CDE990CF58D0}" dt="2025-11-25T13:30:18.295" v="4884" actId="1076"/>
          <ac:spMkLst>
            <pc:docMk/>
            <pc:sldMk cId="2550742455" sldId="264"/>
            <ac:spMk id="9" creationId="{B987DF40-8D3A-9D28-8F58-2F4C761E3813}"/>
          </ac:spMkLst>
        </pc:spChg>
      </pc:sldChg>
      <pc:sldChg chg="addSp delSp modSp add mod ord modTransition">
        <pc:chgData name="兴露 杨" userId="d8c5a9753127d9e0" providerId="LiveId" clId="{615CE6D8-D3F6-4D13-8094-CDE990CF58D0}" dt="2025-11-26T05:49:40.668" v="10559" actId="14734"/>
        <pc:sldMkLst>
          <pc:docMk/>
          <pc:sldMk cId="857321808" sldId="265"/>
        </pc:sldMkLst>
        <pc:spChg chg="add del mod">
          <ac:chgData name="兴露 杨" userId="d8c5a9753127d9e0" providerId="LiveId" clId="{615CE6D8-D3F6-4D13-8094-CDE990CF58D0}" dt="2025-11-25T14:27:40.128" v="5599" actId="1076"/>
          <ac:spMkLst>
            <pc:docMk/>
            <pc:sldMk cId="857321808" sldId="265"/>
            <ac:spMk id="4" creationId="{2C2F451D-5169-371D-F8AE-D6E2ECA1DF1C}"/>
          </ac:spMkLst>
        </pc:spChg>
        <pc:spChg chg="del">
          <ac:chgData name="兴露 杨" userId="d8c5a9753127d9e0" providerId="LiveId" clId="{615CE6D8-D3F6-4D13-8094-CDE990CF58D0}" dt="2025-11-25T13:32:28.341" v="4893" actId="21"/>
          <ac:spMkLst>
            <pc:docMk/>
            <pc:sldMk cId="857321808" sldId="265"/>
            <ac:spMk id="7" creationId="{553B3A93-D756-EF66-D64C-A4AD904C0D0D}"/>
          </ac:spMkLst>
        </pc:spChg>
        <pc:spChg chg="del">
          <ac:chgData name="兴露 杨" userId="d8c5a9753127d9e0" providerId="LiveId" clId="{615CE6D8-D3F6-4D13-8094-CDE990CF58D0}" dt="2025-11-25T13:32:31.103" v="4894" actId="21"/>
          <ac:spMkLst>
            <pc:docMk/>
            <pc:sldMk cId="857321808" sldId="265"/>
            <ac:spMk id="8" creationId="{211221D0-DC5E-C60C-B813-F3B7AA8BDADB}"/>
          </ac:spMkLst>
        </pc:spChg>
        <pc:spChg chg="del">
          <ac:chgData name="兴露 杨" userId="d8c5a9753127d9e0" providerId="LiveId" clId="{615CE6D8-D3F6-4D13-8094-CDE990CF58D0}" dt="2025-11-25T13:32:34.216" v="4895" actId="21"/>
          <ac:spMkLst>
            <pc:docMk/>
            <pc:sldMk cId="857321808" sldId="265"/>
            <ac:spMk id="9" creationId="{3632101A-51CE-7B71-B927-D2C8C25B11E0}"/>
          </ac:spMkLst>
        </pc:spChg>
        <pc:spChg chg="del">
          <ac:chgData name="兴露 杨" userId="d8c5a9753127d9e0" providerId="LiveId" clId="{615CE6D8-D3F6-4D13-8094-CDE990CF58D0}" dt="2025-11-25T13:32:37.482" v="4896" actId="21"/>
          <ac:spMkLst>
            <pc:docMk/>
            <pc:sldMk cId="857321808" sldId="265"/>
            <ac:spMk id="10" creationId="{771E3FCB-173D-6496-C521-CD656DDE12FE}"/>
          </ac:spMkLst>
        </pc:spChg>
        <pc:spChg chg="mod">
          <ac:chgData name="兴露 杨" userId="d8c5a9753127d9e0" providerId="LiveId" clId="{615CE6D8-D3F6-4D13-8094-CDE990CF58D0}" dt="2025-11-25T13:33:03.157" v="4907" actId="20577"/>
          <ac:spMkLst>
            <pc:docMk/>
            <pc:sldMk cId="857321808" sldId="265"/>
            <ac:spMk id="11" creationId="{6597AE5C-218F-6394-6764-0E3CBA902A16}"/>
          </ac:spMkLst>
        </pc:spChg>
        <pc:spChg chg="mod">
          <ac:chgData name="兴露 杨" userId="d8c5a9753127d9e0" providerId="LiveId" clId="{615CE6D8-D3F6-4D13-8094-CDE990CF58D0}" dt="2025-11-25T14:27:36.287" v="5598" actId="1076"/>
          <ac:spMkLst>
            <pc:docMk/>
            <pc:sldMk cId="857321808" sldId="265"/>
            <ac:spMk id="12" creationId="{E3B5421C-9B5B-A95B-8ABB-DF9429202D52}"/>
          </ac:spMkLst>
        </pc:spChg>
        <pc:graphicFrameChg chg="add del">
          <ac:chgData name="兴露 杨" userId="d8c5a9753127d9e0" providerId="LiveId" clId="{615CE6D8-D3F6-4D13-8094-CDE990CF58D0}" dt="2025-11-26T05:13:48.745" v="10347" actId="3680"/>
          <ac:graphicFrameMkLst>
            <pc:docMk/>
            <pc:sldMk cId="857321808" sldId="265"/>
            <ac:graphicFrameMk id="2" creationId="{595D5610-B003-0556-488D-3AE09CD3EFD3}"/>
          </ac:graphicFrameMkLst>
        </pc:graphicFrameChg>
        <pc:graphicFrameChg chg="add mod modGraphic">
          <ac:chgData name="兴露 杨" userId="d8c5a9753127d9e0" providerId="LiveId" clId="{615CE6D8-D3F6-4D13-8094-CDE990CF58D0}" dt="2025-11-26T05:49:40.668" v="10559" actId="14734"/>
          <ac:graphicFrameMkLst>
            <pc:docMk/>
            <pc:sldMk cId="857321808" sldId="265"/>
            <ac:graphicFrameMk id="3" creationId="{E1DEED3F-B46E-BF06-F0D2-3DE58F03ED8F}"/>
          </ac:graphicFrameMkLst>
        </pc:graphicFrameChg>
        <pc:picChg chg="del">
          <ac:chgData name="兴露 杨" userId="d8c5a9753127d9e0" providerId="LiveId" clId="{615CE6D8-D3F6-4D13-8094-CDE990CF58D0}" dt="2025-11-25T13:32:39.874" v="4897" actId="21"/>
          <ac:picMkLst>
            <pc:docMk/>
            <pc:sldMk cId="857321808" sldId="265"/>
            <ac:picMk id="6" creationId="{9B69D38B-E220-D582-C958-D1F0D6B4E1FA}"/>
          </ac:picMkLst>
        </pc:picChg>
      </pc:sldChg>
      <pc:sldChg chg="addSp delSp modSp add mod ord modTransition">
        <pc:chgData name="兴露 杨" userId="d8c5a9753127d9e0" providerId="LiveId" clId="{615CE6D8-D3F6-4D13-8094-CDE990CF58D0}" dt="2025-11-26T13:42:40.164" v="10650" actId="1076"/>
        <pc:sldMkLst>
          <pc:docMk/>
          <pc:sldMk cId="3490181744" sldId="266"/>
        </pc:sldMkLst>
        <pc:spChg chg="add del mod">
          <ac:chgData name="兴露 杨" userId="d8c5a9753127d9e0" providerId="LiveId" clId="{615CE6D8-D3F6-4D13-8094-CDE990CF58D0}" dt="2025-11-26T13:32:02" v="10567" actId="21"/>
          <ac:spMkLst>
            <pc:docMk/>
            <pc:sldMk cId="3490181744" sldId="266"/>
            <ac:spMk id="2" creationId="{0E6C4E65-88A5-5F06-59A6-A1C821D835A2}"/>
          </ac:spMkLst>
        </pc:spChg>
        <pc:spChg chg="add del mod">
          <ac:chgData name="兴露 杨" userId="d8c5a9753127d9e0" providerId="LiveId" clId="{615CE6D8-D3F6-4D13-8094-CDE990CF58D0}" dt="2025-11-25T13:46:08.038" v="4963" actId="21"/>
          <ac:spMkLst>
            <pc:docMk/>
            <pc:sldMk cId="3490181744" sldId="266"/>
            <ac:spMk id="2" creationId="{B5CE3980-7CF3-1A84-57CB-935A6B310B4E}"/>
          </ac:spMkLst>
        </pc:spChg>
        <pc:spChg chg="add mod">
          <ac:chgData name="兴露 杨" userId="d8c5a9753127d9e0" providerId="LiveId" clId="{615CE6D8-D3F6-4D13-8094-CDE990CF58D0}" dt="2025-11-26T13:40:47.521" v="10633" actId="120"/>
          <ac:spMkLst>
            <pc:docMk/>
            <pc:sldMk cId="3490181744" sldId="266"/>
            <ac:spMk id="3" creationId="{169442AF-8FF4-63F6-E1DB-C28E31C9F54F}"/>
          </ac:spMkLst>
        </pc:spChg>
        <pc:spChg chg="add del mod">
          <ac:chgData name="兴露 杨" userId="d8c5a9753127d9e0" providerId="LiveId" clId="{615CE6D8-D3F6-4D13-8094-CDE990CF58D0}" dt="2025-11-25T13:58:41.780" v="5097" actId="21"/>
          <ac:spMkLst>
            <pc:docMk/>
            <pc:sldMk cId="3490181744" sldId="266"/>
            <ac:spMk id="3" creationId="{9DAE1EAF-171F-86B0-0E2E-2BEACE7E2BF2}"/>
          </ac:spMkLst>
        </pc:spChg>
        <pc:spChg chg="add del mod">
          <ac:chgData name="兴露 杨" userId="d8c5a9753127d9e0" providerId="LiveId" clId="{615CE6D8-D3F6-4D13-8094-CDE990CF58D0}" dt="2025-11-25T13:46:37.926" v="4970" actId="21"/>
          <ac:spMkLst>
            <pc:docMk/>
            <pc:sldMk cId="3490181744" sldId="266"/>
            <ac:spMk id="3" creationId="{FF6765F4-E147-7358-1C56-B57D4F2E4A45}"/>
          </ac:spMkLst>
        </pc:spChg>
        <pc:spChg chg="add del mod">
          <ac:chgData name="兴露 杨" userId="d8c5a9753127d9e0" providerId="LiveId" clId="{615CE6D8-D3F6-4D13-8094-CDE990CF58D0}" dt="2025-11-25T13:58:43.443" v="5098" actId="21"/>
          <ac:spMkLst>
            <pc:docMk/>
            <pc:sldMk cId="3490181744" sldId="266"/>
            <ac:spMk id="4" creationId="{49D2695A-CBEE-B8B8-87B7-FB0FCE11D81C}"/>
          </ac:spMkLst>
        </pc:spChg>
        <pc:spChg chg="add mod">
          <ac:chgData name="兴露 杨" userId="d8c5a9753127d9e0" providerId="LiveId" clId="{615CE6D8-D3F6-4D13-8094-CDE990CF58D0}" dt="2025-11-26T13:42:03.297" v="10643" actId="14100"/>
          <ac:spMkLst>
            <pc:docMk/>
            <pc:sldMk cId="3490181744" sldId="266"/>
            <ac:spMk id="4" creationId="{54348D68-1C8C-C9E3-E51C-D6DF2B17EAC9}"/>
          </ac:spMkLst>
        </pc:spChg>
        <pc:spChg chg="add del mod">
          <ac:chgData name="兴露 杨" userId="d8c5a9753127d9e0" providerId="LiveId" clId="{615CE6D8-D3F6-4D13-8094-CDE990CF58D0}" dt="2025-11-25T13:50:04.245" v="4998"/>
          <ac:spMkLst>
            <pc:docMk/>
            <pc:sldMk cId="3490181744" sldId="266"/>
            <ac:spMk id="4" creationId="{88C95465-6749-EC3C-3B5F-60F9A7A573F0}"/>
          </ac:spMkLst>
        </pc:spChg>
        <pc:spChg chg="add del mod">
          <ac:chgData name="兴露 杨" userId="d8c5a9753127d9e0" providerId="LiveId" clId="{615CE6D8-D3F6-4D13-8094-CDE990CF58D0}" dt="2025-11-25T13:58:45.288" v="5099" actId="21"/>
          <ac:spMkLst>
            <pc:docMk/>
            <pc:sldMk cId="3490181744" sldId="266"/>
            <ac:spMk id="5" creationId="{064F9170-8A6F-C630-42EF-AD3891711528}"/>
          </ac:spMkLst>
        </pc:spChg>
        <pc:spChg chg="add mod">
          <ac:chgData name="兴露 杨" userId="d8c5a9753127d9e0" providerId="LiveId" clId="{615CE6D8-D3F6-4D13-8094-CDE990CF58D0}" dt="2025-11-26T13:42:12.130" v="10645" actId="14100"/>
          <ac:spMkLst>
            <pc:docMk/>
            <pc:sldMk cId="3490181744" sldId="266"/>
            <ac:spMk id="5" creationId="{212685D0-4D92-55D6-A025-EFCD9A2D4A94}"/>
          </ac:spMkLst>
        </pc:spChg>
        <pc:spChg chg="add del mod">
          <ac:chgData name="兴露 杨" userId="d8c5a9753127d9e0" providerId="LiveId" clId="{615CE6D8-D3F6-4D13-8094-CDE990CF58D0}" dt="2025-11-25T13:50:04.245" v="4998"/>
          <ac:spMkLst>
            <pc:docMk/>
            <pc:sldMk cId="3490181744" sldId="266"/>
            <ac:spMk id="5" creationId="{9FA21901-7C2C-781C-184C-E4970D204195}"/>
          </ac:spMkLst>
        </pc:spChg>
        <pc:spChg chg="add del mod">
          <ac:chgData name="兴露 杨" userId="d8c5a9753127d9e0" providerId="LiveId" clId="{615CE6D8-D3F6-4D13-8094-CDE990CF58D0}" dt="2025-11-25T13:58:46.689" v="5100" actId="21"/>
          <ac:spMkLst>
            <pc:docMk/>
            <pc:sldMk cId="3490181744" sldId="266"/>
            <ac:spMk id="6" creationId="{6E59E896-06E1-6FA7-38EF-5806CDF9261C}"/>
          </ac:spMkLst>
        </pc:spChg>
        <pc:spChg chg="add mod">
          <ac:chgData name="兴露 杨" userId="d8c5a9753127d9e0" providerId="LiveId" clId="{615CE6D8-D3F6-4D13-8094-CDE990CF58D0}" dt="2025-11-26T13:42:30.294" v="10649" actId="14100"/>
          <ac:spMkLst>
            <pc:docMk/>
            <pc:sldMk cId="3490181744" sldId="266"/>
            <ac:spMk id="6" creationId="{98667F3F-8582-8B72-89D0-7C3F398B31A1}"/>
          </ac:spMkLst>
        </pc:spChg>
        <pc:spChg chg="add del mod">
          <ac:chgData name="兴露 杨" userId="d8c5a9753127d9e0" providerId="LiveId" clId="{615CE6D8-D3F6-4D13-8094-CDE990CF58D0}" dt="2025-11-25T13:50:04.245" v="4998"/>
          <ac:spMkLst>
            <pc:docMk/>
            <pc:sldMk cId="3490181744" sldId="266"/>
            <ac:spMk id="6" creationId="{D618E82A-8C1C-BA52-FFAB-2A482861FA12}"/>
          </ac:spMkLst>
        </pc:spChg>
        <pc:spChg chg="add del mod">
          <ac:chgData name="兴露 杨" userId="d8c5a9753127d9e0" providerId="LiveId" clId="{615CE6D8-D3F6-4D13-8094-CDE990CF58D0}" dt="2025-11-26T13:32:32.920" v="10576" actId="21"/>
          <ac:spMkLst>
            <pc:docMk/>
            <pc:sldMk cId="3490181744" sldId="266"/>
            <ac:spMk id="7" creationId="{1DED61AF-FFBF-5585-4DD1-5DC45EAB7323}"/>
          </ac:spMkLst>
        </pc:spChg>
        <pc:spChg chg="add del mod">
          <ac:chgData name="兴露 杨" userId="d8c5a9753127d9e0" providerId="LiveId" clId="{615CE6D8-D3F6-4D13-8094-CDE990CF58D0}" dt="2025-11-25T13:58:48.269" v="5101" actId="21"/>
          <ac:spMkLst>
            <pc:docMk/>
            <pc:sldMk cId="3490181744" sldId="266"/>
            <ac:spMk id="7" creationId="{726A73B3-EA1A-2056-12D1-24EEFBF83265}"/>
          </ac:spMkLst>
        </pc:spChg>
        <pc:spChg chg="add del mod">
          <ac:chgData name="兴露 杨" userId="d8c5a9753127d9e0" providerId="LiveId" clId="{615CE6D8-D3F6-4D13-8094-CDE990CF58D0}" dt="2025-11-25T13:50:04.245" v="4998"/>
          <ac:spMkLst>
            <pc:docMk/>
            <pc:sldMk cId="3490181744" sldId="266"/>
            <ac:spMk id="7" creationId="{E207AA11-B69A-6ECE-3840-8412545C50E2}"/>
          </ac:spMkLst>
        </pc:spChg>
        <pc:spChg chg="add del mod">
          <ac:chgData name="兴露 杨" userId="d8c5a9753127d9e0" providerId="LiveId" clId="{615CE6D8-D3F6-4D13-8094-CDE990CF58D0}" dt="2025-11-26T13:33:15.610" v="10587" actId="21"/>
          <ac:spMkLst>
            <pc:docMk/>
            <pc:sldMk cId="3490181744" sldId="266"/>
            <ac:spMk id="8" creationId="{A83682A8-1408-43BE-515C-B70B728C6EC0}"/>
          </ac:spMkLst>
        </pc:spChg>
        <pc:spChg chg="add del mod">
          <ac:chgData name="兴露 杨" userId="d8c5a9753127d9e0" providerId="LiveId" clId="{615CE6D8-D3F6-4D13-8094-CDE990CF58D0}" dt="2025-11-25T13:50:04.245" v="4998"/>
          <ac:spMkLst>
            <pc:docMk/>
            <pc:sldMk cId="3490181744" sldId="266"/>
            <ac:spMk id="8" creationId="{B7C8A2F7-FD28-6782-B9A8-2EDF5FB1EBA9}"/>
          </ac:spMkLst>
        </pc:spChg>
        <pc:spChg chg="add del mod">
          <ac:chgData name="兴露 杨" userId="d8c5a9753127d9e0" providerId="LiveId" clId="{615CE6D8-D3F6-4D13-8094-CDE990CF58D0}" dt="2025-11-25T13:57:01.691" v="5069" actId="21"/>
          <ac:spMkLst>
            <pc:docMk/>
            <pc:sldMk cId="3490181744" sldId="266"/>
            <ac:spMk id="9" creationId="{618EF7C5-A232-9E9A-F983-E6D10D05A3B1}"/>
          </ac:spMkLst>
        </pc:spChg>
        <pc:spChg chg="add del mod">
          <ac:chgData name="兴露 杨" userId="d8c5a9753127d9e0" providerId="LiveId" clId="{615CE6D8-D3F6-4D13-8094-CDE990CF58D0}" dt="2025-11-26T13:32:32.920" v="10576" actId="21"/>
          <ac:spMkLst>
            <pc:docMk/>
            <pc:sldMk cId="3490181744" sldId="266"/>
            <ac:spMk id="9" creationId="{FBEAA7AF-E1D0-4814-046D-52ABBC58B500}"/>
          </ac:spMkLst>
        </pc:spChg>
        <pc:spChg chg="add del mod">
          <ac:chgData name="兴露 杨" userId="d8c5a9753127d9e0" providerId="LiveId" clId="{615CE6D8-D3F6-4D13-8094-CDE990CF58D0}" dt="2025-11-26T13:33:08.246" v="10585" actId="21"/>
          <ac:spMkLst>
            <pc:docMk/>
            <pc:sldMk cId="3490181744" sldId="266"/>
            <ac:spMk id="10" creationId="{93648116-66FB-C339-0665-6960B1B14B3D}"/>
          </ac:spMkLst>
        </pc:spChg>
        <pc:spChg chg="mod">
          <ac:chgData name="兴露 杨" userId="d8c5a9753127d9e0" providerId="LiveId" clId="{615CE6D8-D3F6-4D13-8094-CDE990CF58D0}" dt="2025-11-25T14:35:44.018" v="5610" actId="20577"/>
          <ac:spMkLst>
            <pc:docMk/>
            <pc:sldMk cId="3490181744" sldId="266"/>
            <ac:spMk id="11" creationId="{B6D31011-D916-2C95-365F-34AB175B6F60}"/>
          </ac:spMkLst>
        </pc:spChg>
        <pc:spChg chg="mod">
          <ac:chgData name="兴露 杨" userId="d8c5a9753127d9e0" providerId="LiveId" clId="{615CE6D8-D3F6-4D13-8094-CDE990CF58D0}" dt="2025-11-25T13:33:53.087" v="4933"/>
          <ac:spMkLst>
            <pc:docMk/>
            <pc:sldMk cId="3490181744" sldId="266"/>
            <ac:spMk id="12" creationId="{3FE2766C-390A-BE31-B989-B7B930BACC99}"/>
          </ac:spMkLst>
        </pc:spChg>
        <pc:spChg chg="add del mod">
          <ac:chgData name="兴露 杨" userId="d8c5a9753127d9e0" providerId="LiveId" clId="{615CE6D8-D3F6-4D13-8094-CDE990CF58D0}" dt="2025-11-25T13:34:26.563" v="4949"/>
          <ac:spMkLst>
            <pc:docMk/>
            <pc:sldMk cId="3490181744" sldId="266"/>
            <ac:spMk id="13" creationId="{9D2DCA40-A23C-3509-B9F0-55FE84F88A7A}"/>
          </ac:spMkLst>
        </pc:spChg>
        <pc:spChg chg="add mod">
          <ac:chgData name="兴露 杨" userId="d8c5a9753127d9e0" providerId="LiveId" clId="{615CE6D8-D3F6-4D13-8094-CDE990CF58D0}" dt="2025-11-26T13:42:15.771" v="10646" actId="14100"/>
          <ac:spMkLst>
            <pc:docMk/>
            <pc:sldMk cId="3490181744" sldId="266"/>
            <ac:spMk id="14" creationId="{7F9E33B6-B78F-2A3F-DDBF-A5A6913A5C29}"/>
          </ac:spMkLst>
        </pc:spChg>
        <pc:spChg chg="add del mod">
          <ac:chgData name="兴露 杨" userId="d8c5a9753127d9e0" providerId="LiveId" clId="{615CE6D8-D3F6-4D13-8094-CDE990CF58D0}" dt="2025-11-26T13:33:18.537" v="10588" actId="21"/>
          <ac:spMkLst>
            <pc:docMk/>
            <pc:sldMk cId="3490181744" sldId="266"/>
            <ac:spMk id="16" creationId="{1BEF13E3-D8AF-3D43-76A5-C51BB62140EE}"/>
          </ac:spMkLst>
        </pc:spChg>
        <pc:spChg chg="del">
          <ac:chgData name="兴露 杨" userId="d8c5a9753127d9e0" providerId="LiveId" clId="{615CE6D8-D3F6-4D13-8094-CDE990CF58D0}" dt="2025-11-25T13:34:29.878" v="4950" actId="21"/>
          <ac:spMkLst>
            <pc:docMk/>
            <pc:sldMk cId="3490181744" sldId="266"/>
            <ac:spMk id="16" creationId="{F998C37D-4E6A-BA84-0CEA-865A57B223CB}"/>
          </ac:spMkLst>
        </pc:spChg>
        <pc:spChg chg="del">
          <ac:chgData name="兴露 杨" userId="d8c5a9753127d9e0" providerId="LiveId" clId="{615CE6D8-D3F6-4D13-8094-CDE990CF58D0}" dt="2025-11-25T13:34:34.955" v="4951" actId="21"/>
          <ac:spMkLst>
            <pc:docMk/>
            <pc:sldMk cId="3490181744" sldId="266"/>
            <ac:spMk id="17" creationId="{2CFCDC92-610A-C595-4296-0F67E4B90764}"/>
          </ac:spMkLst>
        </pc:spChg>
        <pc:spChg chg="add del mod">
          <ac:chgData name="兴露 杨" userId="d8c5a9753127d9e0" providerId="LiveId" clId="{615CE6D8-D3F6-4D13-8094-CDE990CF58D0}" dt="2025-11-26T13:33:12.332" v="10586" actId="21"/>
          <ac:spMkLst>
            <pc:docMk/>
            <pc:sldMk cId="3490181744" sldId="266"/>
            <ac:spMk id="17" creationId="{F11AE1A2-1360-907B-F7E8-4590C7FFED75}"/>
          </ac:spMkLst>
        </pc:spChg>
        <pc:spChg chg="del">
          <ac:chgData name="兴露 杨" userId="d8c5a9753127d9e0" providerId="LiveId" clId="{615CE6D8-D3F6-4D13-8094-CDE990CF58D0}" dt="2025-11-25T13:34:37.978" v="4952" actId="21"/>
          <ac:spMkLst>
            <pc:docMk/>
            <pc:sldMk cId="3490181744" sldId="266"/>
            <ac:spMk id="18" creationId="{1C31C1F3-B037-925C-AD1D-DBD59E5AAFF7}"/>
          </ac:spMkLst>
        </pc:spChg>
        <pc:spChg chg="add del mod">
          <ac:chgData name="兴露 杨" userId="d8c5a9753127d9e0" providerId="LiveId" clId="{615CE6D8-D3F6-4D13-8094-CDE990CF58D0}" dt="2025-11-26T13:33:20.841" v="10589" actId="21"/>
          <ac:spMkLst>
            <pc:docMk/>
            <pc:sldMk cId="3490181744" sldId="266"/>
            <ac:spMk id="18" creationId="{C71451BA-9745-0DD3-23B4-0AE3E296587D}"/>
          </ac:spMkLst>
        </pc:spChg>
        <pc:spChg chg="add mod">
          <ac:chgData name="兴露 杨" userId="d8c5a9753127d9e0" providerId="LiveId" clId="{615CE6D8-D3F6-4D13-8094-CDE990CF58D0}" dt="2025-11-25T14:24:00.496" v="5492" actId="1076"/>
          <ac:spMkLst>
            <pc:docMk/>
            <pc:sldMk cId="3490181744" sldId="266"/>
            <ac:spMk id="19" creationId="{60211CA6-05CC-86A9-8EB2-902429EAC58C}"/>
          </ac:spMkLst>
        </pc:spChg>
        <pc:spChg chg="add del mod">
          <ac:chgData name="兴露 杨" userId="d8c5a9753127d9e0" providerId="LiveId" clId="{615CE6D8-D3F6-4D13-8094-CDE990CF58D0}" dt="2025-11-26T13:32:38.804" v="10579" actId="21"/>
          <ac:spMkLst>
            <pc:docMk/>
            <pc:sldMk cId="3490181744" sldId="266"/>
            <ac:spMk id="20" creationId="{9074660F-DBE2-54F9-7114-3E3A635CD220}"/>
          </ac:spMkLst>
        </pc:spChg>
        <pc:spChg chg="add mod">
          <ac:chgData name="兴露 杨" userId="d8c5a9753127d9e0" providerId="LiveId" clId="{615CE6D8-D3F6-4D13-8094-CDE990CF58D0}" dt="2025-11-25T14:21:42.912" v="5432" actId="571"/>
          <ac:spMkLst>
            <pc:docMk/>
            <pc:sldMk cId="3490181744" sldId="266"/>
            <ac:spMk id="21" creationId="{3C44AA4C-37DF-7774-4EDF-3D123707D111}"/>
          </ac:spMkLst>
        </pc:spChg>
        <pc:spChg chg="add del mod">
          <ac:chgData name="兴露 杨" userId="d8c5a9753127d9e0" providerId="LiveId" clId="{615CE6D8-D3F6-4D13-8094-CDE990CF58D0}" dt="2025-11-26T13:32:38.804" v="10579" actId="21"/>
          <ac:spMkLst>
            <pc:docMk/>
            <pc:sldMk cId="3490181744" sldId="266"/>
            <ac:spMk id="21" creationId="{4B108352-57DC-8817-2678-90C98760D943}"/>
          </ac:spMkLst>
        </pc:spChg>
        <pc:spChg chg="add mod">
          <ac:chgData name="兴露 杨" userId="d8c5a9753127d9e0" providerId="LiveId" clId="{615CE6D8-D3F6-4D13-8094-CDE990CF58D0}" dt="2025-11-25T14:21:42.912" v="5432" actId="571"/>
          <ac:spMkLst>
            <pc:docMk/>
            <pc:sldMk cId="3490181744" sldId="266"/>
            <ac:spMk id="22" creationId="{883A6986-665F-6533-BB54-56766C15F7D2}"/>
          </ac:spMkLst>
        </pc:spChg>
        <pc:spChg chg="add mod">
          <ac:chgData name="兴露 杨" userId="d8c5a9753127d9e0" providerId="LiveId" clId="{615CE6D8-D3F6-4D13-8094-CDE990CF58D0}" dt="2025-11-26T13:40:47.521" v="10633" actId="120"/>
          <ac:spMkLst>
            <pc:docMk/>
            <pc:sldMk cId="3490181744" sldId="266"/>
            <ac:spMk id="22" creationId="{9A5723FC-1832-56AE-236E-E579D1EA625D}"/>
          </ac:spMkLst>
        </pc:spChg>
        <pc:spChg chg="add mod">
          <ac:chgData name="兴露 杨" userId="d8c5a9753127d9e0" providerId="LiveId" clId="{615CE6D8-D3F6-4D13-8094-CDE990CF58D0}" dt="2025-11-26T13:41:41.277" v="10639" actId="1076"/>
          <ac:spMkLst>
            <pc:docMk/>
            <pc:sldMk cId="3490181744" sldId="266"/>
            <ac:spMk id="23" creationId="{DB253371-71E2-54EC-85DD-E20F3E17D0A1}"/>
          </ac:spMkLst>
        </pc:spChg>
        <pc:spChg chg="add mod">
          <ac:chgData name="兴露 杨" userId="d8c5a9753127d9e0" providerId="LiveId" clId="{615CE6D8-D3F6-4D13-8094-CDE990CF58D0}" dt="2025-11-25T14:22:47.727" v="5463" actId="571"/>
          <ac:spMkLst>
            <pc:docMk/>
            <pc:sldMk cId="3490181744" sldId="266"/>
            <ac:spMk id="25" creationId="{D2234156-A88B-CAF0-1C4B-CC00D5295878}"/>
          </ac:spMkLst>
        </pc:spChg>
        <pc:spChg chg="mod">
          <ac:chgData name="兴露 杨" userId="d8c5a9753127d9e0" providerId="LiveId" clId="{615CE6D8-D3F6-4D13-8094-CDE990CF58D0}" dt="2025-11-25T13:56:12.685" v="5065"/>
          <ac:spMkLst>
            <pc:docMk/>
            <pc:sldMk cId="3490181744" sldId="266"/>
            <ac:spMk id="25" creationId="{DBA38E90-5B7E-4ED0-0B5B-C96DD70B638F}"/>
          </ac:spMkLst>
        </pc:spChg>
        <pc:spChg chg="add mod">
          <ac:chgData name="兴露 杨" userId="d8c5a9753127d9e0" providerId="LiveId" clId="{615CE6D8-D3F6-4D13-8094-CDE990CF58D0}" dt="2025-11-25T14:22:47.727" v="5463" actId="571"/>
          <ac:spMkLst>
            <pc:docMk/>
            <pc:sldMk cId="3490181744" sldId="266"/>
            <ac:spMk id="26" creationId="{CA2DC39B-0504-396B-82DB-87B026AFAE62}"/>
          </ac:spMkLst>
        </pc:spChg>
        <pc:spChg chg="add mod">
          <ac:chgData name="兴露 杨" userId="d8c5a9753127d9e0" providerId="LiveId" clId="{615CE6D8-D3F6-4D13-8094-CDE990CF58D0}" dt="2025-11-25T14:22:51.599" v="5465" actId="571"/>
          <ac:spMkLst>
            <pc:docMk/>
            <pc:sldMk cId="3490181744" sldId="266"/>
            <ac:spMk id="27" creationId="{A065CCA0-D2B8-0F51-85C1-BB2FF66062CB}"/>
          </ac:spMkLst>
        </pc:spChg>
        <pc:spChg chg="add mod">
          <ac:chgData name="兴露 杨" userId="d8c5a9753127d9e0" providerId="LiveId" clId="{615CE6D8-D3F6-4D13-8094-CDE990CF58D0}" dt="2025-11-25T14:22:51.599" v="5465" actId="571"/>
          <ac:spMkLst>
            <pc:docMk/>
            <pc:sldMk cId="3490181744" sldId="266"/>
            <ac:spMk id="28" creationId="{AD7A2361-75EC-945C-FBB2-57AAF79BD0BA}"/>
          </ac:spMkLst>
        </pc:spChg>
        <pc:spChg chg="add mod">
          <ac:chgData name="兴露 杨" userId="d8c5a9753127d9e0" providerId="LiveId" clId="{615CE6D8-D3F6-4D13-8094-CDE990CF58D0}" dt="2025-11-26T13:42:40.164" v="10650" actId="1076"/>
          <ac:spMkLst>
            <pc:docMk/>
            <pc:sldMk cId="3490181744" sldId="266"/>
            <ac:spMk id="29" creationId="{32FE8C61-7BC7-E40E-D952-C45CDCD41B93}"/>
          </ac:spMkLst>
        </pc:spChg>
        <pc:spChg chg="add mod">
          <ac:chgData name="兴露 杨" userId="d8c5a9753127d9e0" providerId="LiveId" clId="{615CE6D8-D3F6-4D13-8094-CDE990CF58D0}" dt="2025-11-26T13:41:49.195" v="10640" actId="1076"/>
          <ac:spMkLst>
            <pc:docMk/>
            <pc:sldMk cId="3490181744" sldId="266"/>
            <ac:spMk id="30" creationId="{B41BD66F-C867-776F-D13A-75B0849E111B}"/>
          </ac:spMkLst>
        </pc:spChg>
        <pc:spChg chg="add mod">
          <ac:chgData name="兴露 杨" userId="d8c5a9753127d9e0" providerId="LiveId" clId="{615CE6D8-D3F6-4D13-8094-CDE990CF58D0}" dt="2025-11-26T13:41:52.552" v="10641" actId="1076"/>
          <ac:spMkLst>
            <pc:docMk/>
            <pc:sldMk cId="3490181744" sldId="266"/>
            <ac:spMk id="31" creationId="{E2870C6B-AD3C-70FA-86B6-8EEE37D124E6}"/>
          </ac:spMkLst>
        </pc:spChg>
        <pc:spChg chg="add mod">
          <ac:chgData name="兴露 杨" userId="d8c5a9753127d9e0" providerId="LiveId" clId="{615CE6D8-D3F6-4D13-8094-CDE990CF58D0}" dt="2025-11-26T13:41:24.626" v="10636" actId="1076"/>
          <ac:spMkLst>
            <pc:docMk/>
            <pc:sldMk cId="3490181744" sldId="266"/>
            <ac:spMk id="32" creationId="{00245845-74AA-CEC2-7FF7-FC713764472D}"/>
          </ac:spMkLst>
        </pc:spChg>
        <pc:picChg chg="add del mod ord">
          <ac:chgData name="兴露 杨" userId="d8c5a9753127d9e0" providerId="LiveId" clId="{615CE6D8-D3F6-4D13-8094-CDE990CF58D0}" dt="2025-11-25T13:57:03.724" v="5070" actId="21"/>
          <ac:picMkLst>
            <pc:docMk/>
            <pc:sldMk cId="3490181744" sldId="266"/>
            <ac:picMk id="14" creationId="{EF1389EE-41FE-8B5E-40E4-584FA0AAA5B6}"/>
          </ac:picMkLst>
        </pc:picChg>
        <pc:picChg chg="add del mod ord">
          <ac:chgData name="兴露 杨" userId="d8c5a9753127d9e0" providerId="LiveId" clId="{615CE6D8-D3F6-4D13-8094-CDE990CF58D0}" dt="2025-11-25T13:57:07.153" v="5071" actId="21"/>
          <ac:picMkLst>
            <pc:docMk/>
            <pc:sldMk cId="3490181744" sldId="266"/>
            <ac:picMk id="20" creationId="{22975327-DB27-C71E-AEA0-EDB43698C33A}"/>
          </ac:picMkLst>
        </pc:picChg>
        <pc:picChg chg="del">
          <ac:chgData name="兴露 杨" userId="d8c5a9753127d9e0" providerId="LiveId" clId="{615CE6D8-D3F6-4D13-8094-CDE990CF58D0}" dt="2025-11-25T13:34:47.717" v="4954" actId="21"/>
          <ac:picMkLst>
            <pc:docMk/>
            <pc:sldMk cId="3490181744" sldId="266"/>
            <ac:picMk id="21" creationId="{B7F15527-1D0E-D113-4F8F-49BE7093E7D4}"/>
          </ac:picMkLst>
        </pc:picChg>
        <pc:picChg chg="del">
          <ac:chgData name="兴露 杨" userId="d8c5a9753127d9e0" providerId="LiveId" clId="{615CE6D8-D3F6-4D13-8094-CDE990CF58D0}" dt="2025-11-25T13:34:42.856" v="4953" actId="21"/>
          <ac:picMkLst>
            <pc:docMk/>
            <pc:sldMk cId="3490181744" sldId="266"/>
            <ac:picMk id="23" creationId="{1A35FDDC-6589-E660-2FCD-A5B6A8B7E04D}"/>
          </ac:picMkLst>
        </pc:picChg>
        <pc:picChg chg="add del mod ord">
          <ac:chgData name="兴露 杨" userId="d8c5a9753127d9e0" providerId="LiveId" clId="{615CE6D8-D3F6-4D13-8094-CDE990CF58D0}" dt="2025-11-25T13:56:59.996" v="5068" actId="21"/>
          <ac:picMkLst>
            <pc:docMk/>
            <pc:sldMk cId="3490181744" sldId="266"/>
            <ac:picMk id="24" creationId="{93F9598A-0222-A451-D7F9-D1C48D61E01D}"/>
          </ac:picMkLst>
        </pc:picChg>
      </pc:sldChg>
      <pc:sldChg chg="modSp add del mod">
        <pc:chgData name="兴露 杨" userId="d8c5a9753127d9e0" providerId="LiveId" clId="{615CE6D8-D3F6-4D13-8094-CDE990CF58D0}" dt="2025-11-25T15:14:24.553" v="6273" actId="2696"/>
        <pc:sldMkLst>
          <pc:docMk/>
          <pc:sldMk cId="1503270683" sldId="267"/>
        </pc:sldMkLst>
        <pc:spChg chg="mod">
          <ac:chgData name="兴露 杨" userId="d8c5a9753127d9e0" providerId="LiveId" clId="{615CE6D8-D3F6-4D13-8094-CDE990CF58D0}" dt="2025-11-25T14:39:43.990" v="5619"/>
          <ac:spMkLst>
            <pc:docMk/>
            <pc:sldMk cId="1503270683" sldId="267"/>
            <ac:spMk id="11" creationId="{0F6B3C26-86E3-26BD-0333-553FBA5C4B06}"/>
          </ac:spMkLst>
        </pc:spChg>
      </pc:sldChg>
      <pc:sldChg chg="addSp delSp modSp add mod ord modTransition">
        <pc:chgData name="兴露 杨" userId="d8c5a9753127d9e0" providerId="LiveId" clId="{615CE6D8-D3F6-4D13-8094-CDE990CF58D0}" dt="2025-11-25T18:49:40.867" v="9276" actId="1076"/>
        <pc:sldMkLst>
          <pc:docMk/>
          <pc:sldMk cId="2910647724" sldId="268"/>
        </pc:sldMkLst>
        <pc:spChg chg="del">
          <ac:chgData name="兴露 杨" userId="d8c5a9753127d9e0" providerId="LiveId" clId="{615CE6D8-D3F6-4D13-8094-CDE990CF58D0}" dt="2025-11-25T14:40:16.142" v="5623" actId="21"/>
          <ac:spMkLst>
            <pc:docMk/>
            <pc:sldMk cId="2910647724" sldId="268"/>
            <ac:spMk id="2" creationId="{FBDC71D2-270B-C6DC-C296-D53ECF099133}"/>
          </ac:spMkLst>
        </pc:spChg>
        <pc:spChg chg="add mod">
          <ac:chgData name="兴露 杨" userId="d8c5a9753127d9e0" providerId="LiveId" clId="{615CE6D8-D3F6-4D13-8094-CDE990CF58D0}" dt="2025-11-25T14:44:39.402" v="5718" actId="1076"/>
          <ac:spMkLst>
            <pc:docMk/>
            <pc:sldMk cId="2910647724" sldId="268"/>
            <ac:spMk id="3" creationId="{0849A29F-1D65-0AA5-7284-862F6573D247}"/>
          </ac:spMkLst>
        </pc:spChg>
        <pc:spChg chg="add del mod">
          <ac:chgData name="兴露 杨" userId="d8c5a9753127d9e0" providerId="LiveId" clId="{615CE6D8-D3F6-4D13-8094-CDE990CF58D0}" dt="2025-11-25T17:06:32.673" v="7154" actId="21"/>
          <ac:spMkLst>
            <pc:docMk/>
            <pc:sldMk cId="2910647724" sldId="268"/>
            <ac:spMk id="4" creationId="{8A01C1D2-75C6-87D6-8C79-CC8F033DAA39}"/>
          </ac:spMkLst>
        </pc:spChg>
        <pc:spChg chg="add del mod">
          <ac:chgData name="兴露 杨" userId="d8c5a9753127d9e0" providerId="LiveId" clId="{615CE6D8-D3F6-4D13-8094-CDE990CF58D0}" dt="2025-11-25T17:06:36.665" v="7155" actId="21"/>
          <ac:spMkLst>
            <pc:docMk/>
            <pc:sldMk cId="2910647724" sldId="268"/>
            <ac:spMk id="5" creationId="{D53232FB-BF91-2708-B3C7-D8138163ED79}"/>
          </ac:spMkLst>
        </pc:spChg>
        <pc:spChg chg="add del mod">
          <ac:chgData name="兴露 杨" userId="d8c5a9753127d9e0" providerId="LiveId" clId="{615CE6D8-D3F6-4D13-8094-CDE990CF58D0}" dt="2025-11-25T17:06:40.697" v="7156" actId="21"/>
          <ac:spMkLst>
            <pc:docMk/>
            <pc:sldMk cId="2910647724" sldId="268"/>
            <ac:spMk id="6" creationId="{765CA7B6-1E47-A0AF-A2EA-F53C492B9129}"/>
          </ac:spMkLst>
        </pc:spChg>
        <pc:spChg chg="add mod">
          <ac:chgData name="兴露 杨" userId="d8c5a9753127d9e0" providerId="LiveId" clId="{615CE6D8-D3F6-4D13-8094-CDE990CF58D0}" dt="2025-11-25T14:44:43.565" v="5720" actId="571"/>
          <ac:spMkLst>
            <pc:docMk/>
            <pc:sldMk cId="2910647724" sldId="268"/>
            <ac:spMk id="7" creationId="{7671A3E4-F926-99EE-E622-FB48B9AB5927}"/>
          </ac:spMkLst>
        </pc:spChg>
        <pc:spChg chg="del">
          <ac:chgData name="兴露 杨" userId="d8c5a9753127d9e0" providerId="LiveId" clId="{615CE6D8-D3F6-4D13-8094-CDE990CF58D0}" dt="2025-11-25T14:40:27.272" v="5628" actId="21"/>
          <ac:spMkLst>
            <pc:docMk/>
            <pc:sldMk cId="2910647724" sldId="268"/>
            <ac:spMk id="8" creationId="{2E485D4E-9856-0AB1-FD0D-894C7717907D}"/>
          </ac:spMkLst>
        </pc:spChg>
        <pc:spChg chg="add del mod">
          <ac:chgData name="兴露 杨" userId="d8c5a9753127d9e0" providerId="LiveId" clId="{615CE6D8-D3F6-4D13-8094-CDE990CF58D0}" dt="2025-11-25T17:06:43.960" v="7157" actId="21"/>
          <ac:spMkLst>
            <pc:docMk/>
            <pc:sldMk cId="2910647724" sldId="268"/>
            <ac:spMk id="9" creationId="{DC09CB1F-E0D9-9B11-15EF-2FA940BC9939}"/>
          </ac:spMkLst>
        </pc:spChg>
        <pc:spChg chg="del">
          <ac:chgData name="兴露 杨" userId="d8c5a9753127d9e0" providerId="LiveId" clId="{615CE6D8-D3F6-4D13-8094-CDE990CF58D0}" dt="2025-11-25T14:40:17.522" v="5624" actId="21"/>
          <ac:spMkLst>
            <pc:docMk/>
            <pc:sldMk cId="2910647724" sldId="268"/>
            <ac:spMk id="10" creationId="{D615A4BC-C767-57F5-A859-DD91EB7B7B02}"/>
          </ac:spMkLst>
        </pc:spChg>
        <pc:spChg chg="mod">
          <ac:chgData name="兴露 杨" userId="d8c5a9753127d9e0" providerId="LiveId" clId="{615CE6D8-D3F6-4D13-8094-CDE990CF58D0}" dt="2025-11-25T14:41:02.643" v="5645"/>
          <ac:spMkLst>
            <pc:docMk/>
            <pc:sldMk cId="2910647724" sldId="268"/>
            <ac:spMk id="11" creationId="{D1BC1972-35F1-F5C2-C198-C0136C0EB403}"/>
          </ac:spMkLst>
        </pc:spChg>
        <pc:spChg chg="mod">
          <ac:chgData name="兴露 杨" userId="d8c5a9753127d9e0" providerId="LiveId" clId="{615CE6D8-D3F6-4D13-8094-CDE990CF58D0}" dt="2025-11-25T14:41:42.770" v="5654" actId="1076"/>
          <ac:spMkLst>
            <pc:docMk/>
            <pc:sldMk cId="2910647724" sldId="268"/>
            <ac:spMk id="12" creationId="{77CCF950-1B86-49DC-579B-731A534F9EA5}"/>
          </ac:spMkLst>
        </pc:spChg>
        <pc:spChg chg="mod">
          <ac:chgData name="兴露 杨" userId="d8c5a9753127d9e0" providerId="LiveId" clId="{615CE6D8-D3F6-4D13-8094-CDE990CF58D0}" dt="2025-11-25T14:42:10.036" v="5664" actId="1076"/>
          <ac:spMkLst>
            <pc:docMk/>
            <pc:sldMk cId="2910647724" sldId="268"/>
            <ac:spMk id="13" creationId="{8F3A3151-7AA1-C1D1-6906-2B01A34EEF49}"/>
          </ac:spMkLst>
        </pc:spChg>
        <pc:spChg chg="add del mod">
          <ac:chgData name="兴露 杨" userId="d8c5a9753127d9e0" providerId="LiveId" clId="{615CE6D8-D3F6-4D13-8094-CDE990CF58D0}" dt="2025-11-25T17:06:49.997" v="7158" actId="21"/>
          <ac:spMkLst>
            <pc:docMk/>
            <pc:sldMk cId="2910647724" sldId="268"/>
            <ac:spMk id="14" creationId="{D1EDA2E2-7E23-4521-7B07-B9AE2FB2DAA2}"/>
          </ac:spMkLst>
        </pc:spChg>
        <pc:spChg chg="del">
          <ac:chgData name="兴露 杨" userId="d8c5a9753127d9e0" providerId="LiveId" clId="{615CE6D8-D3F6-4D13-8094-CDE990CF58D0}" dt="2025-11-25T14:40:24.974" v="5627" actId="21"/>
          <ac:spMkLst>
            <pc:docMk/>
            <pc:sldMk cId="2910647724" sldId="268"/>
            <ac:spMk id="16" creationId="{6E7DEA0C-16A8-E05E-996A-74A33A568644}"/>
          </ac:spMkLst>
        </pc:spChg>
        <pc:spChg chg="del">
          <ac:chgData name="兴露 杨" userId="d8c5a9753127d9e0" providerId="LiveId" clId="{615CE6D8-D3F6-4D13-8094-CDE990CF58D0}" dt="2025-11-25T14:40:19.214" v="5625" actId="21"/>
          <ac:spMkLst>
            <pc:docMk/>
            <pc:sldMk cId="2910647724" sldId="268"/>
            <ac:spMk id="17" creationId="{2622621A-B1EE-15C6-7B2D-5FE7E580B174}"/>
          </ac:spMkLst>
        </pc:spChg>
        <pc:spChg chg="del">
          <ac:chgData name="兴露 杨" userId="d8c5a9753127d9e0" providerId="LiveId" clId="{615CE6D8-D3F6-4D13-8094-CDE990CF58D0}" dt="2025-11-25T14:40:22.261" v="5626" actId="21"/>
          <ac:spMkLst>
            <pc:docMk/>
            <pc:sldMk cId="2910647724" sldId="268"/>
            <ac:spMk id="18" creationId="{949038F7-6753-E4AE-566E-D00640964B85}"/>
          </ac:spMkLst>
        </pc:spChg>
        <pc:spChg chg="del">
          <ac:chgData name="兴露 杨" userId="d8c5a9753127d9e0" providerId="LiveId" clId="{615CE6D8-D3F6-4D13-8094-CDE990CF58D0}" dt="2025-11-25T14:40:33.561" v="5629" actId="21"/>
          <ac:spMkLst>
            <pc:docMk/>
            <pc:sldMk cId="2910647724" sldId="268"/>
            <ac:spMk id="19" creationId="{6724EC91-BD72-C0F5-EC11-C20603660FA6}"/>
          </ac:spMkLst>
        </pc:spChg>
        <pc:spChg chg="add mod">
          <ac:chgData name="兴露 杨" userId="d8c5a9753127d9e0" providerId="LiveId" clId="{615CE6D8-D3F6-4D13-8094-CDE990CF58D0}" dt="2025-11-25T17:06:55.309" v="7159" actId="1076"/>
          <ac:spMkLst>
            <pc:docMk/>
            <pc:sldMk cId="2910647724" sldId="268"/>
            <ac:spMk id="20" creationId="{1B22D2BD-F056-4990-F9E1-2C32EEAE13CC}"/>
          </ac:spMkLst>
        </pc:spChg>
        <pc:spChg chg="add mod">
          <ac:chgData name="兴露 杨" userId="d8c5a9753127d9e0" providerId="LiveId" clId="{615CE6D8-D3F6-4D13-8094-CDE990CF58D0}" dt="2025-11-25T17:06:59.944" v="7160" actId="1076"/>
          <ac:spMkLst>
            <pc:docMk/>
            <pc:sldMk cId="2910647724" sldId="268"/>
            <ac:spMk id="21" creationId="{B5C95122-9BCA-B6D7-4C27-371B0CC2CBE3}"/>
          </ac:spMkLst>
        </pc:spChg>
        <pc:spChg chg="add mod">
          <ac:chgData name="兴露 杨" userId="d8c5a9753127d9e0" providerId="LiveId" clId="{615CE6D8-D3F6-4D13-8094-CDE990CF58D0}" dt="2025-11-25T18:49:29.943" v="9272" actId="14100"/>
          <ac:spMkLst>
            <pc:docMk/>
            <pc:sldMk cId="2910647724" sldId="268"/>
            <ac:spMk id="22" creationId="{B22B7E2E-C066-63DA-47E7-5F4AAC75A52C}"/>
          </ac:spMkLst>
        </pc:spChg>
        <pc:spChg chg="del">
          <ac:chgData name="兴露 杨" userId="d8c5a9753127d9e0" providerId="LiveId" clId="{615CE6D8-D3F6-4D13-8094-CDE990CF58D0}" dt="2025-11-25T14:40:36.530" v="5630" actId="21"/>
          <ac:spMkLst>
            <pc:docMk/>
            <pc:sldMk cId="2910647724" sldId="268"/>
            <ac:spMk id="23" creationId="{75A18679-41EE-A3E0-8A5D-1714AF422F1D}"/>
          </ac:spMkLst>
        </pc:spChg>
        <pc:spChg chg="add del mod">
          <ac:chgData name="兴露 杨" userId="d8c5a9753127d9e0" providerId="LiveId" clId="{615CE6D8-D3F6-4D13-8094-CDE990CF58D0}" dt="2025-11-25T14:50:38.354" v="5879"/>
          <ac:spMkLst>
            <pc:docMk/>
            <pc:sldMk cId="2910647724" sldId="268"/>
            <ac:spMk id="25" creationId="{EF53F87B-1CE2-9F9B-4943-0911B0F72BF5}"/>
          </ac:spMkLst>
        </pc:spChg>
        <pc:spChg chg="add mod">
          <ac:chgData name="兴露 杨" userId="d8c5a9753127d9e0" providerId="LiveId" clId="{615CE6D8-D3F6-4D13-8094-CDE990CF58D0}" dt="2025-11-25T18:48:10.776" v="9258" actId="255"/>
          <ac:spMkLst>
            <pc:docMk/>
            <pc:sldMk cId="2910647724" sldId="268"/>
            <ac:spMk id="27" creationId="{4D97F507-8BB0-A9A2-7CC0-8D746B0ABF63}"/>
          </ac:spMkLst>
        </pc:spChg>
        <pc:spChg chg="del">
          <ac:chgData name="兴露 杨" userId="d8c5a9753127d9e0" providerId="LiveId" clId="{615CE6D8-D3F6-4D13-8094-CDE990CF58D0}" dt="2025-11-25T14:40:43.601" v="5632" actId="21"/>
          <ac:spMkLst>
            <pc:docMk/>
            <pc:sldMk cId="2910647724" sldId="268"/>
            <ac:spMk id="29" creationId="{E91E427D-DCDC-3F65-3784-9D2A6E0D2340}"/>
          </ac:spMkLst>
        </pc:spChg>
        <pc:spChg chg="del">
          <ac:chgData name="兴露 杨" userId="d8c5a9753127d9e0" providerId="LiveId" clId="{615CE6D8-D3F6-4D13-8094-CDE990CF58D0}" dt="2025-11-25T14:40:50.382" v="5634" actId="21"/>
          <ac:spMkLst>
            <pc:docMk/>
            <pc:sldMk cId="2910647724" sldId="268"/>
            <ac:spMk id="30" creationId="{50D532E6-65E8-3C6F-4C58-F53E057AD559}"/>
          </ac:spMkLst>
        </pc:spChg>
        <pc:spChg chg="del">
          <ac:chgData name="兴露 杨" userId="d8c5a9753127d9e0" providerId="LiveId" clId="{615CE6D8-D3F6-4D13-8094-CDE990CF58D0}" dt="2025-11-25T14:40:46.958" v="5633" actId="21"/>
          <ac:spMkLst>
            <pc:docMk/>
            <pc:sldMk cId="2910647724" sldId="268"/>
            <ac:spMk id="31" creationId="{6986F268-929D-D851-70C6-65374A765759}"/>
          </ac:spMkLst>
        </pc:spChg>
        <pc:spChg chg="del">
          <ac:chgData name="兴露 杨" userId="d8c5a9753127d9e0" providerId="LiveId" clId="{615CE6D8-D3F6-4D13-8094-CDE990CF58D0}" dt="2025-11-25T14:40:40.540" v="5631" actId="21"/>
          <ac:spMkLst>
            <pc:docMk/>
            <pc:sldMk cId="2910647724" sldId="268"/>
            <ac:spMk id="32" creationId="{6002B465-13DA-6C6E-D5A5-40BE66F4415D}"/>
          </ac:spMkLst>
        </pc:spChg>
        <pc:spChg chg="add del">
          <ac:chgData name="兴露 杨" userId="d8c5a9753127d9e0" providerId="LiveId" clId="{615CE6D8-D3F6-4D13-8094-CDE990CF58D0}" dt="2025-11-25T14:50:59.173" v="5884" actId="22"/>
          <ac:spMkLst>
            <pc:docMk/>
            <pc:sldMk cId="2910647724" sldId="268"/>
            <ac:spMk id="33" creationId="{29A743E4-923B-999A-4199-F77394404328}"/>
          </ac:spMkLst>
        </pc:spChg>
        <pc:spChg chg="add mod">
          <ac:chgData name="兴露 杨" userId="d8c5a9753127d9e0" providerId="LiveId" clId="{615CE6D8-D3F6-4D13-8094-CDE990CF58D0}" dt="2025-11-25T14:51:38.333" v="5890" actId="571"/>
          <ac:spMkLst>
            <pc:docMk/>
            <pc:sldMk cId="2910647724" sldId="268"/>
            <ac:spMk id="34" creationId="{14FB34CC-F805-FDB7-0E00-1FA9FFCFCE52}"/>
          </ac:spMkLst>
        </pc:spChg>
        <pc:spChg chg="add mod">
          <ac:chgData name="兴露 杨" userId="d8c5a9753127d9e0" providerId="LiveId" clId="{615CE6D8-D3F6-4D13-8094-CDE990CF58D0}" dt="2025-11-25T18:48:16.572" v="9259" actId="14100"/>
          <ac:spMkLst>
            <pc:docMk/>
            <pc:sldMk cId="2910647724" sldId="268"/>
            <ac:spMk id="35" creationId="{FC4BDDC0-9539-FB2D-2167-86944CA0E805}"/>
          </ac:spMkLst>
        </pc:spChg>
        <pc:spChg chg="add del mod">
          <ac:chgData name="兴露 杨" userId="d8c5a9753127d9e0" providerId="LiveId" clId="{615CE6D8-D3F6-4D13-8094-CDE990CF58D0}" dt="2025-11-25T14:51:53.482" v="5991"/>
          <ac:spMkLst>
            <pc:docMk/>
            <pc:sldMk cId="2910647724" sldId="268"/>
            <ac:spMk id="36" creationId="{90155D44-BB12-CFA0-7507-34D0764055D8}"/>
          </ac:spMkLst>
        </pc:spChg>
        <pc:spChg chg="add mod">
          <ac:chgData name="兴露 杨" userId="d8c5a9753127d9e0" providerId="LiveId" clId="{615CE6D8-D3F6-4D13-8094-CDE990CF58D0}" dt="2025-11-25T18:48:50.149" v="9261" actId="1076"/>
          <ac:spMkLst>
            <pc:docMk/>
            <pc:sldMk cId="2910647724" sldId="268"/>
            <ac:spMk id="38" creationId="{713AD6F4-A342-8F70-1E8D-A39E792A61E7}"/>
          </ac:spMkLst>
        </pc:spChg>
        <pc:spChg chg="add mod">
          <ac:chgData name="兴露 杨" userId="d8c5a9753127d9e0" providerId="LiveId" clId="{615CE6D8-D3F6-4D13-8094-CDE990CF58D0}" dt="2025-11-25T18:49:26.239" v="9271" actId="1076"/>
          <ac:spMkLst>
            <pc:docMk/>
            <pc:sldMk cId="2910647724" sldId="268"/>
            <ac:spMk id="41" creationId="{BD699649-B441-97D6-4ADA-5DBDDC8680FE}"/>
          </ac:spMkLst>
        </pc:spChg>
        <pc:picChg chg="add del mod">
          <ac:chgData name="兴露 杨" userId="d8c5a9753127d9e0" providerId="LiveId" clId="{615CE6D8-D3F6-4D13-8094-CDE990CF58D0}" dt="2025-11-25T18:47:52.106" v="9255" actId="21"/>
          <ac:picMkLst>
            <pc:docMk/>
            <pc:sldMk cId="2910647724" sldId="268"/>
            <ac:picMk id="40" creationId="{241291DD-C5EF-1FD5-B92E-AC021C47E72D}"/>
          </ac:picMkLst>
        </pc:picChg>
        <pc:picChg chg="add mod">
          <ac:chgData name="兴露 杨" userId="d8c5a9753127d9e0" providerId="LiveId" clId="{615CE6D8-D3F6-4D13-8094-CDE990CF58D0}" dt="2025-11-25T18:49:40.867" v="9276" actId="1076"/>
          <ac:picMkLst>
            <pc:docMk/>
            <pc:sldMk cId="2910647724" sldId="268"/>
            <ac:picMk id="43" creationId="{22E531B8-686B-548A-99F8-1CF21FB59F57}"/>
          </ac:picMkLst>
        </pc:picChg>
      </pc:sldChg>
      <pc:sldChg chg="add del">
        <pc:chgData name="兴露 杨" userId="d8c5a9753127d9e0" providerId="LiveId" clId="{615CE6D8-D3F6-4D13-8094-CDE990CF58D0}" dt="2025-11-25T15:14:21.036" v="6272" actId="2696"/>
        <pc:sldMkLst>
          <pc:docMk/>
          <pc:sldMk cId="2182649605" sldId="269"/>
        </pc:sldMkLst>
      </pc:sldChg>
      <pc:sldChg chg="addSp delSp modSp add mod modTransition">
        <pc:chgData name="兴露 杨" userId="d8c5a9753127d9e0" providerId="LiveId" clId="{615CE6D8-D3F6-4D13-8094-CDE990CF58D0}" dt="2025-11-25T17:23:22.894" v="7414" actId="14734"/>
        <pc:sldMkLst>
          <pc:docMk/>
          <pc:sldMk cId="2570798931" sldId="270"/>
        </pc:sldMkLst>
        <pc:spChg chg="del">
          <ac:chgData name="兴露 杨" userId="d8c5a9753127d9e0" providerId="LiveId" clId="{615CE6D8-D3F6-4D13-8094-CDE990CF58D0}" dt="2025-11-25T17:07:15.812" v="7161" actId="21"/>
          <ac:spMkLst>
            <pc:docMk/>
            <pc:sldMk cId="2570798931" sldId="270"/>
            <ac:spMk id="4" creationId="{3D75E855-4DC5-1813-1343-68A985DECCE2}"/>
          </ac:spMkLst>
        </pc:spChg>
        <pc:spChg chg="del">
          <ac:chgData name="兴露 杨" userId="d8c5a9753127d9e0" providerId="LiveId" clId="{615CE6D8-D3F6-4D13-8094-CDE990CF58D0}" dt="2025-11-25T17:07:19.422" v="7162" actId="21"/>
          <ac:spMkLst>
            <pc:docMk/>
            <pc:sldMk cId="2570798931" sldId="270"/>
            <ac:spMk id="5" creationId="{3F3B9019-D03D-4EA1-00DD-E6E52AAAACF3}"/>
          </ac:spMkLst>
        </pc:spChg>
        <pc:spChg chg="del">
          <ac:chgData name="兴露 杨" userId="d8c5a9753127d9e0" providerId="LiveId" clId="{615CE6D8-D3F6-4D13-8094-CDE990CF58D0}" dt="2025-11-25T17:07:23.850" v="7163" actId="21"/>
          <ac:spMkLst>
            <pc:docMk/>
            <pc:sldMk cId="2570798931" sldId="270"/>
            <ac:spMk id="6" creationId="{254280F4-3493-7870-5E89-85EFE1006967}"/>
          </ac:spMkLst>
        </pc:spChg>
        <pc:spChg chg="del mod">
          <ac:chgData name="兴露 杨" userId="d8c5a9753127d9e0" providerId="LiveId" clId="{615CE6D8-D3F6-4D13-8094-CDE990CF58D0}" dt="2025-11-25T17:07:27.775" v="7164" actId="21"/>
          <ac:spMkLst>
            <pc:docMk/>
            <pc:sldMk cId="2570798931" sldId="270"/>
            <ac:spMk id="9" creationId="{D9A657AB-CF64-9F81-A02C-947B9B57D851}"/>
          </ac:spMkLst>
        </pc:spChg>
        <pc:spChg chg="mod">
          <ac:chgData name="兴露 杨" userId="d8c5a9753127d9e0" providerId="LiveId" clId="{615CE6D8-D3F6-4D13-8094-CDE990CF58D0}" dt="2025-11-25T15:08:31.214" v="6270" actId="1076"/>
          <ac:spMkLst>
            <pc:docMk/>
            <pc:sldMk cId="2570798931" sldId="270"/>
            <ac:spMk id="12" creationId="{9935C137-C974-F49B-4E8C-6F3793B79F75}"/>
          </ac:spMkLst>
        </pc:spChg>
        <pc:spChg chg="mod">
          <ac:chgData name="兴露 杨" userId="d8c5a9753127d9e0" providerId="LiveId" clId="{615CE6D8-D3F6-4D13-8094-CDE990CF58D0}" dt="2025-11-25T15:08:27.372" v="6269" actId="1076"/>
          <ac:spMkLst>
            <pc:docMk/>
            <pc:sldMk cId="2570798931" sldId="270"/>
            <ac:spMk id="13" creationId="{A54C4A56-B97A-9B33-A474-A6158FD86D4F}"/>
          </ac:spMkLst>
        </pc:spChg>
        <pc:spChg chg="del">
          <ac:chgData name="兴露 杨" userId="d8c5a9753127d9e0" providerId="LiveId" clId="{615CE6D8-D3F6-4D13-8094-CDE990CF58D0}" dt="2025-11-25T17:07:30.916" v="7165" actId="21"/>
          <ac:spMkLst>
            <pc:docMk/>
            <pc:sldMk cId="2570798931" sldId="270"/>
            <ac:spMk id="14" creationId="{FFBB17B3-612B-7189-A7C9-80697ADA287C}"/>
          </ac:spMkLst>
        </pc:spChg>
        <pc:spChg chg="mod">
          <ac:chgData name="兴露 杨" userId="d8c5a9753127d9e0" providerId="LiveId" clId="{615CE6D8-D3F6-4D13-8094-CDE990CF58D0}" dt="2025-11-25T17:07:35.789" v="7166" actId="1076"/>
          <ac:spMkLst>
            <pc:docMk/>
            <pc:sldMk cId="2570798931" sldId="270"/>
            <ac:spMk id="20" creationId="{AF957200-9B90-1324-4A74-B1728A846F16}"/>
          </ac:spMkLst>
        </pc:spChg>
        <pc:spChg chg="mod">
          <ac:chgData name="兴露 杨" userId="d8c5a9753127d9e0" providerId="LiveId" clId="{615CE6D8-D3F6-4D13-8094-CDE990CF58D0}" dt="2025-11-25T17:07:39.392" v="7167" actId="1076"/>
          <ac:spMkLst>
            <pc:docMk/>
            <pc:sldMk cId="2570798931" sldId="270"/>
            <ac:spMk id="21" creationId="{D473B834-1731-8D16-B623-95254B0C45E1}"/>
          </ac:spMkLst>
        </pc:spChg>
        <pc:spChg chg="del">
          <ac:chgData name="兴露 杨" userId="d8c5a9753127d9e0" providerId="LiveId" clId="{615CE6D8-D3F6-4D13-8094-CDE990CF58D0}" dt="2025-11-25T15:04:22.280" v="6222" actId="21"/>
          <ac:spMkLst>
            <pc:docMk/>
            <pc:sldMk cId="2570798931" sldId="270"/>
            <ac:spMk id="22" creationId="{1FDF50D5-5F28-610B-E857-45BDA53C500F}"/>
          </ac:spMkLst>
        </pc:spChg>
        <pc:spChg chg="del mod">
          <ac:chgData name="兴露 杨" userId="d8c5a9753127d9e0" providerId="LiveId" clId="{615CE6D8-D3F6-4D13-8094-CDE990CF58D0}" dt="2025-11-25T15:04:15.932" v="6221" actId="21"/>
          <ac:spMkLst>
            <pc:docMk/>
            <pc:sldMk cId="2570798931" sldId="270"/>
            <ac:spMk id="27" creationId="{90B5B98D-CDCF-36AE-B6AD-4C3DA8DD52F4}"/>
          </ac:spMkLst>
        </pc:spChg>
        <pc:spChg chg="del">
          <ac:chgData name="兴露 杨" userId="d8c5a9753127d9e0" providerId="LiveId" clId="{615CE6D8-D3F6-4D13-8094-CDE990CF58D0}" dt="2025-11-25T15:04:12.779" v="6220" actId="21"/>
          <ac:spMkLst>
            <pc:docMk/>
            <pc:sldMk cId="2570798931" sldId="270"/>
            <ac:spMk id="35" creationId="{86A571FC-2651-BDB5-505C-5A1D488030A4}"/>
          </ac:spMkLst>
        </pc:spChg>
        <pc:spChg chg="del">
          <ac:chgData name="兴露 杨" userId="d8c5a9753127d9e0" providerId="LiveId" clId="{615CE6D8-D3F6-4D13-8094-CDE990CF58D0}" dt="2025-11-25T15:04:28.550" v="6223" actId="21"/>
          <ac:spMkLst>
            <pc:docMk/>
            <pc:sldMk cId="2570798931" sldId="270"/>
            <ac:spMk id="38" creationId="{2C7EEB2B-5EBC-3037-22A4-3E921C2A972D}"/>
          </ac:spMkLst>
        </pc:spChg>
        <pc:spChg chg="del">
          <ac:chgData name="兴露 杨" userId="d8c5a9753127d9e0" providerId="LiveId" clId="{615CE6D8-D3F6-4D13-8094-CDE990CF58D0}" dt="2025-11-25T15:04:31.133" v="6224" actId="21"/>
          <ac:spMkLst>
            <pc:docMk/>
            <pc:sldMk cId="2570798931" sldId="270"/>
            <ac:spMk id="41" creationId="{AFD2F978-7B4F-3AB3-89D2-9672A4EB562E}"/>
          </ac:spMkLst>
        </pc:spChg>
        <pc:graphicFrameChg chg="add mod modGraphic">
          <ac:chgData name="兴露 杨" userId="d8c5a9753127d9e0" providerId="LiveId" clId="{615CE6D8-D3F6-4D13-8094-CDE990CF58D0}" dt="2025-11-25T17:23:22.894" v="7414" actId="14734"/>
          <ac:graphicFrameMkLst>
            <pc:docMk/>
            <pc:sldMk cId="2570798931" sldId="270"/>
            <ac:graphicFrameMk id="2" creationId="{D1C3E24D-359A-1FDB-8682-B6781A5DD217}"/>
          </ac:graphicFrameMkLst>
        </pc:graphicFrameChg>
        <pc:graphicFrameChg chg="add del mod modGraphic">
          <ac:chgData name="兴露 杨" userId="d8c5a9753127d9e0" providerId="LiveId" clId="{615CE6D8-D3F6-4D13-8094-CDE990CF58D0}" dt="2025-11-25T15:50:17.987" v="6829" actId="21"/>
          <ac:graphicFrameMkLst>
            <pc:docMk/>
            <pc:sldMk cId="2570798931" sldId="270"/>
            <ac:graphicFrameMk id="7" creationId="{0336FC97-F661-A354-9413-8665C777856E}"/>
          </ac:graphicFrameMkLst>
        </pc:graphicFrameChg>
        <pc:picChg chg="del">
          <ac:chgData name="兴露 杨" userId="d8c5a9753127d9e0" providerId="LiveId" clId="{615CE6D8-D3F6-4D13-8094-CDE990CF58D0}" dt="2025-11-25T15:04:35.506" v="6226" actId="21"/>
          <ac:picMkLst>
            <pc:docMk/>
            <pc:sldMk cId="2570798931" sldId="270"/>
            <ac:picMk id="40" creationId="{8683DE7F-FDE0-F11C-3038-9ACF45B0EF5B}"/>
          </ac:picMkLst>
        </pc:picChg>
        <pc:picChg chg="del">
          <ac:chgData name="兴露 杨" userId="d8c5a9753127d9e0" providerId="LiveId" clId="{615CE6D8-D3F6-4D13-8094-CDE990CF58D0}" dt="2025-11-25T15:04:32.797" v="6225" actId="21"/>
          <ac:picMkLst>
            <pc:docMk/>
            <pc:sldMk cId="2570798931" sldId="270"/>
            <ac:picMk id="43" creationId="{0FF6B32A-7846-2084-DB00-DA9DC3558B5A}"/>
          </ac:picMkLst>
        </pc:picChg>
      </pc:sldChg>
      <pc:sldChg chg="addSp delSp modSp add mod modTransition">
        <pc:chgData name="兴露 杨" userId="d8c5a9753127d9e0" providerId="LiveId" clId="{615CE6D8-D3F6-4D13-8094-CDE990CF58D0}" dt="2025-11-26T04:58:20.307" v="10313" actId="207"/>
        <pc:sldMkLst>
          <pc:docMk/>
          <pc:sldMk cId="1772362793" sldId="271"/>
        </pc:sldMkLst>
        <pc:spChg chg="add mod">
          <ac:chgData name="兴露 杨" userId="d8c5a9753127d9e0" providerId="LiveId" clId="{615CE6D8-D3F6-4D13-8094-CDE990CF58D0}" dt="2025-11-25T16:24:25.748" v="7018" actId="1076"/>
          <ac:spMkLst>
            <pc:docMk/>
            <pc:sldMk cId="1772362793" sldId="271"/>
            <ac:spMk id="2" creationId="{52E7CD1E-BF88-30C5-0E53-0CAB7B5CB91D}"/>
          </ac:spMkLst>
        </pc:spChg>
        <pc:spChg chg="add del mod">
          <ac:chgData name="兴露 杨" userId="d8c5a9753127d9e0" providerId="LiveId" clId="{615CE6D8-D3F6-4D13-8094-CDE990CF58D0}" dt="2025-11-25T16:06:31.787" v="6926" actId="1076"/>
          <ac:spMkLst>
            <pc:docMk/>
            <pc:sldMk cId="1772362793" sldId="271"/>
            <ac:spMk id="3" creationId="{3A7A618E-74D7-F179-C6FF-D9D49518B360}"/>
          </ac:spMkLst>
        </pc:spChg>
        <pc:spChg chg="del">
          <ac:chgData name="兴露 杨" userId="d8c5a9753127d9e0" providerId="LiveId" clId="{615CE6D8-D3F6-4D13-8094-CDE990CF58D0}" dt="2025-11-25T17:07:45.764" v="7168" actId="21"/>
          <ac:spMkLst>
            <pc:docMk/>
            <pc:sldMk cId="1772362793" sldId="271"/>
            <ac:spMk id="4" creationId="{DAF624EB-F58D-0653-09E0-A21E0F79AACA}"/>
          </ac:spMkLst>
        </pc:spChg>
        <pc:spChg chg="del">
          <ac:chgData name="兴露 杨" userId="d8c5a9753127d9e0" providerId="LiveId" clId="{615CE6D8-D3F6-4D13-8094-CDE990CF58D0}" dt="2025-11-25T17:07:48.659" v="7169" actId="21"/>
          <ac:spMkLst>
            <pc:docMk/>
            <pc:sldMk cId="1772362793" sldId="271"/>
            <ac:spMk id="5" creationId="{55235EF5-FA43-A67E-BBFA-09CD62DEBCA6}"/>
          </ac:spMkLst>
        </pc:spChg>
        <pc:spChg chg="del mod">
          <ac:chgData name="兴露 杨" userId="d8c5a9753127d9e0" providerId="LiveId" clId="{615CE6D8-D3F6-4D13-8094-CDE990CF58D0}" dt="2025-11-25T17:07:51.952" v="7170" actId="21"/>
          <ac:spMkLst>
            <pc:docMk/>
            <pc:sldMk cId="1772362793" sldId="271"/>
            <ac:spMk id="6" creationId="{D91998BC-E25D-DF3C-DF36-EBA7A8D88FC7}"/>
          </ac:spMkLst>
        </pc:spChg>
        <pc:spChg chg="add mod">
          <ac:chgData name="兴露 杨" userId="d8c5a9753127d9e0" providerId="LiveId" clId="{615CE6D8-D3F6-4D13-8094-CDE990CF58D0}" dt="2025-11-26T04:57:55.852" v="10308" actId="207"/>
          <ac:spMkLst>
            <pc:docMk/>
            <pc:sldMk cId="1772362793" sldId="271"/>
            <ac:spMk id="8" creationId="{3F17EA10-E9BB-4C81-7328-132217E354CC}"/>
          </ac:spMkLst>
        </pc:spChg>
        <pc:spChg chg="del">
          <ac:chgData name="兴露 杨" userId="d8c5a9753127d9e0" providerId="LiveId" clId="{615CE6D8-D3F6-4D13-8094-CDE990CF58D0}" dt="2025-11-25T17:07:55.600" v="7171" actId="21"/>
          <ac:spMkLst>
            <pc:docMk/>
            <pc:sldMk cId="1772362793" sldId="271"/>
            <ac:spMk id="9" creationId="{F19E8500-A4AC-9FC3-4E1E-FB7458F3E5B8}"/>
          </ac:spMkLst>
        </pc:spChg>
        <pc:spChg chg="add mod">
          <ac:chgData name="兴露 杨" userId="d8c5a9753127d9e0" providerId="LiveId" clId="{615CE6D8-D3F6-4D13-8094-CDE990CF58D0}" dt="2025-11-25T16:18:46.018" v="6956" actId="571"/>
          <ac:spMkLst>
            <pc:docMk/>
            <pc:sldMk cId="1772362793" sldId="271"/>
            <ac:spMk id="10" creationId="{9819989C-17CE-3FB3-1BA2-5F05ED598361}"/>
          </ac:spMkLst>
        </pc:spChg>
        <pc:spChg chg="mod">
          <ac:chgData name="兴露 杨" userId="d8c5a9753127d9e0" providerId="LiveId" clId="{615CE6D8-D3F6-4D13-8094-CDE990CF58D0}" dt="2025-11-25T16:07:41.269" v="6930" actId="1076"/>
          <ac:spMkLst>
            <pc:docMk/>
            <pc:sldMk cId="1772362793" sldId="271"/>
            <ac:spMk id="12" creationId="{982B4BE2-C344-90C0-65DC-B2229BC6A7A3}"/>
          </ac:spMkLst>
        </pc:spChg>
        <pc:spChg chg="del mod">
          <ac:chgData name="兴露 杨" userId="d8c5a9753127d9e0" providerId="LiveId" clId="{615CE6D8-D3F6-4D13-8094-CDE990CF58D0}" dt="2025-11-25T17:08:01.744" v="7172" actId="21"/>
          <ac:spMkLst>
            <pc:docMk/>
            <pc:sldMk cId="1772362793" sldId="271"/>
            <ac:spMk id="14" creationId="{F7ED29BE-71DE-0733-D28F-90EE993F1CF9}"/>
          </ac:spMkLst>
        </pc:spChg>
        <pc:spChg chg="add mod">
          <ac:chgData name="兴露 杨" userId="d8c5a9753127d9e0" providerId="LiveId" clId="{615CE6D8-D3F6-4D13-8094-CDE990CF58D0}" dt="2025-11-25T16:19:13.947" v="6962" actId="571"/>
          <ac:spMkLst>
            <pc:docMk/>
            <pc:sldMk cId="1772362793" sldId="271"/>
            <ac:spMk id="16" creationId="{3D0B0FC6-6CB6-E949-852B-87836405CAF8}"/>
          </ac:spMkLst>
        </pc:spChg>
        <pc:spChg chg="add mod">
          <ac:chgData name="兴露 杨" userId="d8c5a9753127d9e0" providerId="LiveId" clId="{615CE6D8-D3F6-4D13-8094-CDE990CF58D0}" dt="2025-11-25T16:22:28.908" v="6995" actId="1076"/>
          <ac:spMkLst>
            <pc:docMk/>
            <pc:sldMk cId="1772362793" sldId="271"/>
            <ac:spMk id="17" creationId="{471B57CA-98B2-DC50-FBA8-4E3AE26216F7}"/>
          </ac:spMkLst>
        </pc:spChg>
        <pc:spChg chg="add mod">
          <ac:chgData name="兴露 杨" userId="d8c5a9753127d9e0" providerId="LiveId" clId="{615CE6D8-D3F6-4D13-8094-CDE990CF58D0}" dt="2025-11-25T16:22:40.135" v="6997" actId="1076"/>
          <ac:spMkLst>
            <pc:docMk/>
            <pc:sldMk cId="1772362793" sldId="271"/>
            <ac:spMk id="18" creationId="{F133F2A6-FDAD-0A74-CCCC-445F77591DA3}"/>
          </ac:spMkLst>
        </pc:spChg>
        <pc:spChg chg="add mod">
          <ac:chgData name="兴露 杨" userId="d8c5a9753127d9e0" providerId="LiveId" clId="{615CE6D8-D3F6-4D13-8094-CDE990CF58D0}" dt="2025-11-25T16:25:27.968" v="7023" actId="1076"/>
          <ac:spMkLst>
            <pc:docMk/>
            <pc:sldMk cId="1772362793" sldId="271"/>
            <ac:spMk id="19" creationId="{9109CBCB-82DD-1DC2-2276-0BD88898B439}"/>
          </ac:spMkLst>
        </pc:spChg>
        <pc:spChg chg="mod">
          <ac:chgData name="兴露 杨" userId="d8c5a9753127d9e0" providerId="LiveId" clId="{615CE6D8-D3F6-4D13-8094-CDE990CF58D0}" dt="2025-11-25T17:08:14.420" v="7176" actId="1076"/>
          <ac:spMkLst>
            <pc:docMk/>
            <pc:sldMk cId="1772362793" sldId="271"/>
            <ac:spMk id="20" creationId="{65907EB3-D20B-5FEA-5CC5-7CD3FD7BE5AA}"/>
          </ac:spMkLst>
        </pc:spChg>
        <pc:spChg chg="mod">
          <ac:chgData name="兴露 杨" userId="d8c5a9753127d9e0" providerId="LiveId" clId="{615CE6D8-D3F6-4D13-8094-CDE990CF58D0}" dt="2025-11-25T17:08:19.991" v="7177" actId="1076"/>
          <ac:spMkLst>
            <pc:docMk/>
            <pc:sldMk cId="1772362793" sldId="271"/>
            <ac:spMk id="21" creationId="{0DA8018B-6264-0003-8753-0423731ABFE4}"/>
          </ac:spMkLst>
        </pc:spChg>
        <pc:spChg chg="add mod">
          <ac:chgData name="兴露 杨" userId="d8c5a9753127d9e0" providerId="LiveId" clId="{615CE6D8-D3F6-4D13-8094-CDE990CF58D0}" dt="2025-11-25T16:25:10.159" v="7019" actId="1076"/>
          <ac:spMkLst>
            <pc:docMk/>
            <pc:sldMk cId="1772362793" sldId="271"/>
            <ac:spMk id="22" creationId="{E8D2769F-9432-DC1C-2C83-71ECBDA8B740}"/>
          </ac:spMkLst>
        </pc:spChg>
        <pc:spChg chg="add mod">
          <ac:chgData name="兴露 杨" userId="d8c5a9753127d9e0" providerId="LiveId" clId="{615CE6D8-D3F6-4D13-8094-CDE990CF58D0}" dt="2025-11-25T16:25:18.403" v="7021" actId="1076"/>
          <ac:spMkLst>
            <pc:docMk/>
            <pc:sldMk cId="1772362793" sldId="271"/>
            <ac:spMk id="23" creationId="{B3ECFD5D-F6F1-0281-D943-67F3BEFEFC2C}"/>
          </ac:spMkLst>
        </pc:spChg>
        <pc:spChg chg="add mod">
          <ac:chgData name="兴露 杨" userId="d8c5a9753127d9e0" providerId="LiveId" clId="{615CE6D8-D3F6-4D13-8094-CDE990CF58D0}" dt="2025-11-26T04:58:00.930" v="10309" actId="207"/>
          <ac:spMkLst>
            <pc:docMk/>
            <pc:sldMk cId="1772362793" sldId="271"/>
            <ac:spMk id="25" creationId="{596243B4-BB2B-7D61-6385-369BBBD87AAC}"/>
          </ac:spMkLst>
        </pc:spChg>
        <pc:spChg chg="add mod">
          <ac:chgData name="兴露 杨" userId="d8c5a9753127d9e0" providerId="LiveId" clId="{615CE6D8-D3F6-4D13-8094-CDE990CF58D0}" dt="2025-11-26T04:58:05.713" v="10310" actId="207"/>
          <ac:spMkLst>
            <pc:docMk/>
            <pc:sldMk cId="1772362793" sldId="271"/>
            <ac:spMk id="27" creationId="{691CCEB0-EF75-06C2-50CE-09AEC28A6669}"/>
          </ac:spMkLst>
        </pc:spChg>
        <pc:spChg chg="add mod">
          <ac:chgData name="兴露 杨" userId="d8c5a9753127d9e0" providerId="LiveId" clId="{615CE6D8-D3F6-4D13-8094-CDE990CF58D0}" dt="2025-11-26T04:58:09.230" v="10311" actId="207"/>
          <ac:spMkLst>
            <pc:docMk/>
            <pc:sldMk cId="1772362793" sldId="271"/>
            <ac:spMk id="29" creationId="{F099CDD4-84DB-C790-E34D-FB14FDE2470E}"/>
          </ac:spMkLst>
        </pc:spChg>
        <pc:spChg chg="add mod">
          <ac:chgData name="兴露 杨" userId="d8c5a9753127d9e0" providerId="LiveId" clId="{615CE6D8-D3F6-4D13-8094-CDE990CF58D0}" dt="2025-11-26T04:58:15.282" v="10312" actId="207"/>
          <ac:spMkLst>
            <pc:docMk/>
            <pc:sldMk cId="1772362793" sldId="271"/>
            <ac:spMk id="31" creationId="{F83E677E-D3ED-C622-7823-F3514472AC38}"/>
          </ac:spMkLst>
        </pc:spChg>
        <pc:spChg chg="add mod">
          <ac:chgData name="兴露 杨" userId="d8c5a9753127d9e0" providerId="LiveId" clId="{615CE6D8-D3F6-4D13-8094-CDE990CF58D0}" dt="2025-11-26T04:58:20.307" v="10313" actId="207"/>
          <ac:spMkLst>
            <pc:docMk/>
            <pc:sldMk cId="1772362793" sldId="271"/>
            <ac:spMk id="33" creationId="{544567F4-B360-80BE-754A-732861B87D6D}"/>
          </ac:spMkLst>
        </pc:spChg>
        <pc:spChg chg="add mod">
          <ac:chgData name="兴露 杨" userId="d8c5a9753127d9e0" providerId="LiveId" clId="{615CE6D8-D3F6-4D13-8094-CDE990CF58D0}" dt="2025-11-25T16:27:26.510" v="7043" actId="1076"/>
          <ac:spMkLst>
            <pc:docMk/>
            <pc:sldMk cId="1772362793" sldId="271"/>
            <ac:spMk id="34" creationId="{D06AB6F4-CB84-FFDD-627A-D21F941E81C6}"/>
          </ac:spMkLst>
        </pc:spChg>
        <pc:spChg chg="add mod">
          <ac:chgData name="兴露 杨" userId="d8c5a9753127d9e0" providerId="LiveId" clId="{615CE6D8-D3F6-4D13-8094-CDE990CF58D0}" dt="2025-11-25T16:27:32.489" v="7044" actId="571"/>
          <ac:spMkLst>
            <pc:docMk/>
            <pc:sldMk cId="1772362793" sldId="271"/>
            <ac:spMk id="35" creationId="{F739AACE-0B95-6B0F-3FF5-BA9FE30CF537}"/>
          </ac:spMkLst>
        </pc:spChg>
        <pc:spChg chg="add mod">
          <ac:chgData name="兴露 杨" userId="d8c5a9753127d9e0" providerId="LiveId" clId="{615CE6D8-D3F6-4D13-8094-CDE990CF58D0}" dt="2025-11-25T16:27:39.869" v="7045" actId="571"/>
          <ac:spMkLst>
            <pc:docMk/>
            <pc:sldMk cId="1772362793" sldId="271"/>
            <ac:spMk id="36" creationId="{50F8EB84-6C26-2FC0-F179-AE3AFD43A279}"/>
          </ac:spMkLst>
        </pc:spChg>
        <pc:picChg chg="add mod">
          <ac:chgData name="兴露 杨" userId="d8c5a9753127d9e0" providerId="LiveId" clId="{615CE6D8-D3F6-4D13-8094-CDE990CF58D0}" dt="2025-11-25T16:32:51.818" v="7084" actId="1076"/>
          <ac:picMkLst>
            <pc:docMk/>
            <pc:sldMk cId="1772362793" sldId="271"/>
            <ac:picMk id="38" creationId="{77669FDD-FAB9-CCA2-0437-7ED32EF4135F}"/>
          </ac:picMkLst>
        </pc:picChg>
        <pc:picChg chg="add mod">
          <ac:chgData name="兴露 杨" userId="d8c5a9753127d9e0" providerId="LiveId" clId="{615CE6D8-D3F6-4D13-8094-CDE990CF58D0}" dt="2025-11-25T16:32:56.162" v="7085" actId="1076"/>
          <ac:picMkLst>
            <pc:docMk/>
            <pc:sldMk cId="1772362793" sldId="271"/>
            <ac:picMk id="40" creationId="{87B7FFF0-E58E-DD31-5F2D-D9C58C28C96D}"/>
          </ac:picMkLst>
        </pc:picChg>
        <pc:picChg chg="add del mod">
          <ac:chgData name="兴露 杨" userId="d8c5a9753127d9e0" providerId="LiveId" clId="{615CE6D8-D3F6-4D13-8094-CDE990CF58D0}" dt="2025-11-25T16:30:41.223" v="7072" actId="21"/>
          <ac:picMkLst>
            <pc:docMk/>
            <pc:sldMk cId="1772362793" sldId="271"/>
            <ac:picMk id="42" creationId="{F1811B6F-CE77-1A4A-03E4-EBF68CCD66EE}"/>
          </ac:picMkLst>
        </pc:picChg>
        <pc:picChg chg="add mod">
          <ac:chgData name="兴露 杨" userId="d8c5a9753127d9e0" providerId="LiveId" clId="{615CE6D8-D3F6-4D13-8094-CDE990CF58D0}" dt="2025-11-25T16:32:58.439" v="7086" actId="1076"/>
          <ac:picMkLst>
            <pc:docMk/>
            <pc:sldMk cId="1772362793" sldId="271"/>
            <ac:picMk id="44" creationId="{D43B404D-24B3-49C0-1345-AB30B49BFA3F}"/>
          </ac:picMkLst>
        </pc:picChg>
        <pc:picChg chg="add mod">
          <ac:chgData name="兴露 杨" userId="d8c5a9753127d9e0" providerId="LiveId" clId="{615CE6D8-D3F6-4D13-8094-CDE990CF58D0}" dt="2025-11-25T16:36:04.038" v="7102" actId="1076"/>
          <ac:picMkLst>
            <pc:docMk/>
            <pc:sldMk cId="1772362793" sldId="271"/>
            <ac:picMk id="48" creationId="{4A72C944-CFF8-4C93-952C-C7B06AB9704A}"/>
          </ac:picMkLst>
        </pc:picChg>
        <pc:picChg chg="add mod">
          <ac:chgData name="兴露 杨" userId="d8c5a9753127d9e0" providerId="LiveId" clId="{615CE6D8-D3F6-4D13-8094-CDE990CF58D0}" dt="2025-11-25T16:36:09.147" v="7104" actId="1076"/>
          <ac:picMkLst>
            <pc:docMk/>
            <pc:sldMk cId="1772362793" sldId="271"/>
            <ac:picMk id="50" creationId="{FA11A032-5BC5-6BB1-D3D7-2069DF72DD8C}"/>
          </ac:picMkLst>
        </pc:picChg>
      </pc:sldChg>
      <pc:sldChg chg="addSp delSp modSp add mod ord setBg">
        <pc:chgData name="兴露 杨" userId="d8c5a9753127d9e0" providerId="LiveId" clId="{615CE6D8-D3F6-4D13-8094-CDE990CF58D0}" dt="2025-11-25T19:17:06.902" v="9428"/>
        <pc:sldMkLst>
          <pc:docMk/>
          <pc:sldMk cId="1981166825" sldId="272"/>
        </pc:sldMkLst>
        <pc:spChg chg="mod">
          <ac:chgData name="兴露 杨" userId="d8c5a9753127d9e0" providerId="LiveId" clId="{615CE6D8-D3F6-4D13-8094-CDE990CF58D0}" dt="2025-11-25T16:38:30.901" v="7133" actId="1076"/>
          <ac:spMkLst>
            <pc:docMk/>
            <pc:sldMk cId="1981166825" sldId="272"/>
            <ac:spMk id="4" creationId="{FADE626D-5C1D-490B-F02A-1FA0E404CBBE}"/>
          </ac:spMkLst>
        </pc:spChg>
        <pc:spChg chg="del">
          <ac:chgData name="兴露 杨" userId="d8c5a9753127d9e0" providerId="LiveId" clId="{615CE6D8-D3F6-4D13-8094-CDE990CF58D0}" dt="2025-11-25T17:09:03.678" v="7194" actId="21"/>
          <ac:spMkLst>
            <pc:docMk/>
            <pc:sldMk cId="1981166825" sldId="272"/>
            <ac:spMk id="5" creationId="{3A41C97B-4FB5-FBAF-16A0-6011AB1E5B18}"/>
          </ac:spMkLst>
        </pc:spChg>
        <pc:spChg chg="del">
          <ac:chgData name="兴露 杨" userId="d8c5a9753127d9e0" providerId="LiveId" clId="{615CE6D8-D3F6-4D13-8094-CDE990CF58D0}" dt="2025-11-25T17:08:52.300" v="7190" actId="21"/>
          <ac:spMkLst>
            <pc:docMk/>
            <pc:sldMk cId="1981166825" sldId="272"/>
            <ac:spMk id="6" creationId="{C5DE1E2B-F9B6-6255-7E92-83E742EED286}"/>
          </ac:spMkLst>
        </pc:spChg>
        <pc:spChg chg="del">
          <ac:chgData name="兴露 杨" userId="d8c5a9753127d9e0" providerId="LiveId" clId="{615CE6D8-D3F6-4D13-8094-CDE990CF58D0}" dt="2025-11-25T17:08:55.111" v="7191" actId="21"/>
          <ac:spMkLst>
            <pc:docMk/>
            <pc:sldMk cId="1981166825" sldId="272"/>
            <ac:spMk id="9" creationId="{4522EA88-547F-85AA-81F6-687B30CE2BB8}"/>
          </ac:spMkLst>
        </pc:spChg>
        <pc:spChg chg="mod">
          <ac:chgData name="兴露 杨" userId="d8c5a9753127d9e0" providerId="LiveId" clId="{615CE6D8-D3F6-4D13-8094-CDE990CF58D0}" dt="2025-11-25T17:08:46.015" v="7189"/>
          <ac:spMkLst>
            <pc:docMk/>
            <pc:sldMk cId="1981166825" sldId="272"/>
            <ac:spMk id="12" creationId="{171BF186-9C41-73F8-5DEA-AF9C53BBCA98}"/>
          </ac:spMkLst>
        </pc:spChg>
        <pc:spChg chg="mod">
          <ac:chgData name="兴露 杨" userId="d8c5a9753127d9e0" providerId="LiveId" clId="{615CE6D8-D3F6-4D13-8094-CDE990CF58D0}" dt="2025-11-25T16:38:02.116" v="7123" actId="1076"/>
          <ac:spMkLst>
            <pc:docMk/>
            <pc:sldMk cId="1981166825" sldId="272"/>
            <ac:spMk id="13" creationId="{6A6D2AC7-D023-6B52-DBC8-5A17B3918F2F}"/>
          </ac:spMkLst>
        </pc:spChg>
        <pc:spChg chg="del">
          <ac:chgData name="兴露 杨" userId="d8c5a9753127d9e0" providerId="LiveId" clId="{615CE6D8-D3F6-4D13-8094-CDE990CF58D0}" dt="2025-11-25T17:08:57.532" v="7192" actId="21"/>
          <ac:spMkLst>
            <pc:docMk/>
            <pc:sldMk cId="1981166825" sldId="272"/>
            <ac:spMk id="14" creationId="{8D69B5E1-3ED5-4112-FE77-BCC698122F59}"/>
          </ac:spMkLst>
        </pc:spChg>
        <pc:spChg chg="add del">
          <ac:chgData name="兴露 杨" userId="d8c5a9753127d9e0" providerId="LiveId" clId="{615CE6D8-D3F6-4D13-8094-CDE990CF58D0}" dt="2025-11-25T17:37:56.797" v="7848" actId="22"/>
          <ac:spMkLst>
            <pc:docMk/>
            <pc:sldMk cId="1981166825" sldId="272"/>
            <ac:spMk id="17" creationId="{31204BEF-8233-EF1F-9EA6-48D2A3377ACD}"/>
          </ac:spMkLst>
        </pc:spChg>
        <pc:spChg chg="del">
          <ac:chgData name="兴露 杨" userId="d8c5a9753127d9e0" providerId="LiveId" clId="{615CE6D8-D3F6-4D13-8094-CDE990CF58D0}" dt="2025-11-25T17:09:01.344" v="7193" actId="21"/>
          <ac:spMkLst>
            <pc:docMk/>
            <pc:sldMk cId="1981166825" sldId="272"/>
            <ac:spMk id="20" creationId="{1005E0E9-F05A-3D08-EEDE-16CF416C0A16}"/>
          </ac:spMkLst>
        </pc:spChg>
        <pc:spChg chg="mod">
          <ac:chgData name="兴露 杨" userId="d8c5a9753127d9e0" providerId="LiveId" clId="{615CE6D8-D3F6-4D13-8094-CDE990CF58D0}" dt="2025-11-25T17:09:14.842" v="7196" actId="1076"/>
          <ac:spMkLst>
            <pc:docMk/>
            <pc:sldMk cId="1981166825" sldId="272"/>
            <ac:spMk id="21" creationId="{67B6D427-CA1D-793F-51D0-3C4A840544AB}"/>
          </ac:spMkLst>
        </pc:spChg>
        <pc:spChg chg="del">
          <ac:chgData name="兴露 杨" userId="d8c5a9753127d9e0" providerId="LiveId" clId="{615CE6D8-D3F6-4D13-8094-CDE990CF58D0}" dt="2025-11-25T16:38:52.861" v="7138" actId="21"/>
          <ac:spMkLst>
            <pc:docMk/>
            <pc:sldMk cId="1981166825" sldId="272"/>
            <ac:spMk id="22" creationId="{2F159AA0-2D96-E7FF-1E76-DEEAF233A379}"/>
          </ac:spMkLst>
        </pc:spChg>
        <pc:spChg chg="add del mod">
          <ac:chgData name="兴露 杨" userId="d8c5a9753127d9e0" providerId="LiveId" clId="{615CE6D8-D3F6-4D13-8094-CDE990CF58D0}" dt="2025-11-25T19:17:06.902" v="9428"/>
          <ac:spMkLst>
            <pc:docMk/>
            <pc:sldMk cId="1981166825" sldId="272"/>
            <ac:spMk id="26" creationId="{948058FD-1422-290C-C383-C726BC6C5CB6}"/>
          </ac:spMkLst>
        </pc:spChg>
        <pc:spChg chg="del">
          <ac:chgData name="兴露 杨" userId="d8c5a9753127d9e0" providerId="LiveId" clId="{615CE6D8-D3F6-4D13-8094-CDE990CF58D0}" dt="2025-11-25T16:38:58.459" v="7139" actId="21"/>
          <ac:spMkLst>
            <pc:docMk/>
            <pc:sldMk cId="1981166825" sldId="272"/>
            <ac:spMk id="27" creationId="{8ECFA8D3-8DA7-775D-5569-75B7BE4DC7A4}"/>
          </ac:spMkLst>
        </pc:spChg>
        <pc:spChg chg="mod">
          <ac:chgData name="兴露 杨" userId="d8c5a9753127d9e0" providerId="LiveId" clId="{615CE6D8-D3F6-4D13-8094-CDE990CF58D0}" dt="2025-11-25T19:17:06.902" v="9428"/>
          <ac:spMkLst>
            <pc:docMk/>
            <pc:sldMk cId="1981166825" sldId="272"/>
            <ac:spMk id="28" creationId="{36774D8B-4C63-C3CE-97A3-90059B639BF2}"/>
          </ac:spMkLst>
        </pc:spChg>
        <pc:spChg chg="del">
          <ac:chgData name="兴露 杨" userId="d8c5a9753127d9e0" providerId="LiveId" clId="{615CE6D8-D3F6-4D13-8094-CDE990CF58D0}" dt="2025-11-25T16:39:09.061" v="7141" actId="21"/>
          <ac:spMkLst>
            <pc:docMk/>
            <pc:sldMk cId="1981166825" sldId="272"/>
            <ac:spMk id="35" creationId="{5A312A52-C5A9-70F9-CE25-42D5D3D1F01D}"/>
          </ac:spMkLst>
        </pc:spChg>
        <pc:spChg chg="del">
          <ac:chgData name="兴露 杨" userId="d8c5a9753127d9e0" providerId="LiveId" clId="{615CE6D8-D3F6-4D13-8094-CDE990CF58D0}" dt="2025-11-25T16:39:04.023" v="7140" actId="21"/>
          <ac:spMkLst>
            <pc:docMk/>
            <pc:sldMk cId="1981166825" sldId="272"/>
            <ac:spMk id="38" creationId="{1C1E5CC9-86B7-293B-7E87-A1ED01ECB67D}"/>
          </ac:spMkLst>
        </pc:spChg>
        <pc:spChg chg="del">
          <ac:chgData name="兴露 杨" userId="d8c5a9753127d9e0" providerId="LiveId" clId="{615CE6D8-D3F6-4D13-8094-CDE990CF58D0}" dt="2025-11-25T16:38:43.412" v="7135" actId="21"/>
          <ac:spMkLst>
            <pc:docMk/>
            <pc:sldMk cId="1981166825" sldId="272"/>
            <ac:spMk id="41" creationId="{28028F95-4256-28C4-DBDD-18A9919B77ED}"/>
          </ac:spMkLst>
        </pc:spChg>
        <pc:graphicFrameChg chg="add mod modGraphic">
          <ac:chgData name="兴露 杨" userId="d8c5a9753127d9e0" providerId="LiveId" clId="{615CE6D8-D3F6-4D13-8094-CDE990CF58D0}" dt="2025-11-25T17:25:24.366" v="7432"/>
          <ac:graphicFrameMkLst>
            <pc:docMk/>
            <pc:sldMk cId="1981166825" sldId="272"/>
            <ac:graphicFrameMk id="2" creationId="{E91F1878-E317-822A-E70F-A1CAD46F910E}"/>
          </ac:graphicFrameMkLst>
        </pc:graphicFrameChg>
        <pc:graphicFrameChg chg="add del">
          <ac:chgData name="兴露 杨" userId="d8c5a9753127d9e0" providerId="LiveId" clId="{615CE6D8-D3F6-4D13-8094-CDE990CF58D0}" dt="2025-11-25T17:25:36.960" v="7434" actId="3680"/>
          <ac:graphicFrameMkLst>
            <pc:docMk/>
            <pc:sldMk cId="1981166825" sldId="272"/>
            <ac:graphicFrameMk id="7" creationId="{7F083FD5-38C0-DB9E-E93B-FB82E91B5F68}"/>
          </ac:graphicFrameMkLst>
        </pc:graphicFrameChg>
        <pc:graphicFrameChg chg="add mod modGraphic">
          <ac:chgData name="兴露 杨" userId="d8c5a9753127d9e0" providerId="LiveId" clId="{615CE6D8-D3F6-4D13-8094-CDE990CF58D0}" dt="2025-11-25T17:48:06.205" v="8318" actId="122"/>
          <ac:graphicFrameMkLst>
            <pc:docMk/>
            <pc:sldMk cId="1981166825" sldId="272"/>
            <ac:graphicFrameMk id="8" creationId="{EE37FAEC-5D6B-B29F-381A-C02A980DA8E9}"/>
          </ac:graphicFrameMkLst>
        </pc:graphicFrameChg>
        <pc:graphicFrameChg chg="add del mod modGraphic">
          <ac:chgData name="兴露 杨" userId="d8c5a9753127d9e0" providerId="LiveId" clId="{615CE6D8-D3F6-4D13-8094-CDE990CF58D0}" dt="2025-11-25T17:28:12.860" v="7447" actId="21"/>
          <ac:graphicFrameMkLst>
            <pc:docMk/>
            <pc:sldMk cId="1981166825" sldId="272"/>
            <ac:graphicFrameMk id="10" creationId="{C9E8A58C-C341-F19C-D503-3C08F9F15CEC}"/>
          </ac:graphicFrameMkLst>
        </pc:graphicFrameChg>
        <pc:graphicFrameChg chg="add mod modGraphic">
          <ac:chgData name="兴露 杨" userId="d8c5a9753127d9e0" providerId="LiveId" clId="{615CE6D8-D3F6-4D13-8094-CDE990CF58D0}" dt="2025-11-25T17:48:16.393" v="8319" actId="122"/>
          <ac:graphicFrameMkLst>
            <pc:docMk/>
            <pc:sldMk cId="1981166825" sldId="272"/>
            <ac:graphicFrameMk id="18" creationId="{3C03C0F4-7916-2DDE-98F9-AF271221919A}"/>
          </ac:graphicFrameMkLst>
        </pc:graphicFrameChg>
        <pc:picChg chg="add mod">
          <ac:chgData name="兴露 杨" userId="d8c5a9753127d9e0" providerId="LiveId" clId="{615CE6D8-D3F6-4D13-8094-CDE990CF58D0}" dt="2025-11-25T17:59:27.317" v="8368" actId="1076"/>
          <ac:picMkLst>
            <pc:docMk/>
            <pc:sldMk cId="1981166825" sldId="272"/>
            <ac:picMk id="23" creationId="{5AA5C60C-80CB-7BB6-8C71-AC628B5FCAA7}"/>
          </ac:picMkLst>
        </pc:picChg>
        <pc:picChg chg="add del mod">
          <ac:chgData name="兴露 杨" userId="d8c5a9753127d9e0" providerId="LiveId" clId="{615CE6D8-D3F6-4D13-8094-CDE990CF58D0}" dt="2025-11-25T19:17:06.902" v="9428"/>
          <ac:picMkLst>
            <pc:docMk/>
            <pc:sldMk cId="1981166825" sldId="272"/>
            <ac:picMk id="25" creationId="{83EF940B-9527-D45C-521D-62379DBC7262}"/>
          </ac:picMkLst>
        </pc:picChg>
        <pc:picChg chg="del">
          <ac:chgData name="兴露 杨" userId="d8c5a9753127d9e0" providerId="LiveId" clId="{615CE6D8-D3F6-4D13-8094-CDE990CF58D0}" dt="2025-11-25T16:38:48.290" v="7137" actId="21"/>
          <ac:picMkLst>
            <pc:docMk/>
            <pc:sldMk cId="1981166825" sldId="272"/>
            <ac:picMk id="40" creationId="{39C4402E-5B0B-14F3-A172-2CAADF80A8C6}"/>
          </ac:picMkLst>
        </pc:picChg>
        <pc:picChg chg="del">
          <ac:chgData name="兴露 杨" userId="d8c5a9753127d9e0" providerId="LiveId" clId="{615CE6D8-D3F6-4D13-8094-CDE990CF58D0}" dt="2025-11-25T16:38:45.897" v="7136" actId="21"/>
          <ac:picMkLst>
            <pc:docMk/>
            <pc:sldMk cId="1981166825" sldId="272"/>
            <ac:picMk id="43" creationId="{4287742D-BAE3-BA42-D7E3-B1A81880D781}"/>
          </ac:picMkLst>
        </pc:picChg>
      </pc:sldChg>
      <pc:sldChg chg="addSp modSp add mod modAnim">
        <pc:chgData name="兴露 杨" userId="d8c5a9753127d9e0" providerId="LiveId" clId="{615CE6D8-D3F6-4D13-8094-CDE990CF58D0}" dt="2025-11-26T04:59:00.097" v="10319" actId="207"/>
        <pc:sldMkLst>
          <pc:docMk/>
          <pc:sldMk cId="615647541" sldId="273"/>
        </pc:sldMkLst>
        <pc:spChg chg="add mod">
          <ac:chgData name="兴露 杨" userId="d8c5a9753127d9e0" providerId="LiveId" clId="{615CE6D8-D3F6-4D13-8094-CDE990CF58D0}" dt="2025-11-26T04:58:36.962" v="10315" actId="207"/>
          <ac:spMkLst>
            <pc:docMk/>
            <pc:sldMk cId="615647541" sldId="273"/>
            <ac:spMk id="5" creationId="{29EB8588-0D2B-51D3-2706-776761BCC43B}"/>
          </ac:spMkLst>
        </pc:spChg>
        <pc:spChg chg="add mod">
          <ac:chgData name="兴露 杨" userId="d8c5a9753127d9e0" providerId="LiveId" clId="{615CE6D8-D3F6-4D13-8094-CDE990CF58D0}" dt="2025-11-26T04:58:56.249" v="10318" actId="207"/>
          <ac:spMkLst>
            <pc:docMk/>
            <pc:sldMk cId="615647541" sldId="273"/>
            <ac:spMk id="7" creationId="{4A71C2F2-9618-0BBA-474E-C82B1447D4BD}"/>
          </ac:spMkLst>
        </pc:spChg>
        <pc:spChg chg="add mod">
          <ac:chgData name="兴露 杨" userId="d8c5a9753127d9e0" providerId="LiveId" clId="{615CE6D8-D3F6-4D13-8094-CDE990CF58D0}" dt="2025-11-26T04:59:00.097" v="10319" actId="207"/>
          <ac:spMkLst>
            <pc:docMk/>
            <pc:sldMk cId="615647541" sldId="273"/>
            <ac:spMk id="9" creationId="{36114F34-730F-D51A-D82D-764CA2D5ECEE}"/>
          </ac:spMkLst>
        </pc:spChg>
        <pc:spChg chg="mod">
          <ac:chgData name="兴露 杨" userId="d8c5a9753127d9e0" providerId="LiveId" clId="{615CE6D8-D3F6-4D13-8094-CDE990CF58D0}" dt="2025-11-25T17:49:25.476" v="8347" actId="1076"/>
          <ac:spMkLst>
            <pc:docMk/>
            <pc:sldMk cId="615647541" sldId="273"/>
            <ac:spMk id="12" creationId="{51524AE5-04FA-1E06-7C5A-679E4B78750E}"/>
          </ac:spMkLst>
        </pc:spChg>
        <pc:spChg chg="mod">
          <ac:chgData name="兴露 杨" userId="d8c5a9753127d9e0" providerId="LiveId" clId="{615CE6D8-D3F6-4D13-8094-CDE990CF58D0}" dt="2025-11-25T17:49:21.793" v="8346" actId="1076"/>
          <ac:spMkLst>
            <pc:docMk/>
            <pc:sldMk cId="615647541" sldId="273"/>
            <ac:spMk id="21" creationId="{29BA13AF-440F-06A3-7463-EB70831D2014}"/>
          </ac:spMkLst>
        </pc:spChg>
        <pc:picChg chg="add mod">
          <ac:chgData name="兴露 杨" userId="d8c5a9753127d9e0" providerId="LiveId" clId="{615CE6D8-D3F6-4D13-8094-CDE990CF58D0}" dt="2025-11-25T19:15:52.558" v="9420" actId="1076"/>
          <ac:picMkLst>
            <pc:docMk/>
            <pc:sldMk cId="615647541" sldId="273"/>
            <ac:picMk id="14" creationId="{9228056D-1FBA-787F-6739-2931F52186FD}"/>
          </ac:picMkLst>
        </pc:picChg>
        <pc:picChg chg="add mod">
          <ac:chgData name="兴露 杨" userId="d8c5a9753127d9e0" providerId="LiveId" clId="{615CE6D8-D3F6-4D13-8094-CDE990CF58D0}" dt="2025-11-25T18:38:30.136" v="9194" actId="1076"/>
          <ac:picMkLst>
            <pc:docMk/>
            <pc:sldMk cId="615647541" sldId="273"/>
            <ac:picMk id="17" creationId="{A1457C0E-0F1A-CB8D-7A10-A91A9AF5249B}"/>
          </ac:picMkLst>
        </pc:picChg>
        <pc:picChg chg="add mod">
          <ac:chgData name="兴露 杨" userId="d8c5a9753127d9e0" providerId="LiveId" clId="{615CE6D8-D3F6-4D13-8094-CDE990CF58D0}" dt="2025-11-25T18:38:51.221" v="9199" actId="1076"/>
          <ac:picMkLst>
            <pc:docMk/>
            <pc:sldMk cId="615647541" sldId="273"/>
            <ac:picMk id="18" creationId="{69CE8C67-1F54-033F-1377-6FB505F52981}"/>
          </ac:picMkLst>
        </pc:picChg>
        <pc:picChg chg="add mod">
          <ac:chgData name="兴露 杨" userId="d8c5a9753127d9e0" providerId="LiveId" clId="{615CE6D8-D3F6-4D13-8094-CDE990CF58D0}" dt="2025-11-25T18:38:38.462" v="9197" actId="571"/>
          <ac:picMkLst>
            <pc:docMk/>
            <pc:sldMk cId="615647541" sldId="273"/>
            <ac:picMk id="19" creationId="{386E003F-A1AA-86AF-F19D-2D48551AEB34}"/>
          </ac:picMkLst>
        </pc:picChg>
        <pc:picChg chg="add mod">
          <ac:chgData name="兴露 杨" userId="d8c5a9753127d9e0" providerId="LiveId" clId="{615CE6D8-D3F6-4D13-8094-CDE990CF58D0}" dt="2025-11-25T18:38:55.404" v="9200" actId="1076"/>
          <ac:picMkLst>
            <pc:docMk/>
            <pc:sldMk cId="615647541" sldId="273"/>
            <ac:picMk id="20" creationId="{51385BAA-E69F-AAF8-B5F3-140C2D27FAA9}"/>
          </ac:picMkLst>
        </pc:picChg>
        <pc:picChg chg="add mod">
          <ac:chgData name="兴露 杨" userId="d8c5a9753127d9e0" providerId="LiveId" clId="{615CE6D8-D3F6-4D13-8094-CDE990CF58D0}" dt="2025-11-25T18:39:06.079" v="9203" actId="1076"/>
          <ac:picMkLst>
            <pc:docMk/>
            <pc:sldMk cId="615647541" sldId="273"/>
            <ac:picMk id="22" creationId="{AD15869F-4CE7-61A4-3FF6-19DCE6EDB130}"/>
          </ac:picMkLst>
        </pc:picChg>
        <pc:picChg chg="add mod">
          <ac:chgData name="兴露 杨" userId="d8c5a9753127d9e0" providerId="LiveId" clId="{615CE6D8-D3F6-4D13-8094-CDE990CF58D0}" dt="2025-11-25T18:39:09.517" v="9204" actId="1076"/>
          <ac:picMkLst>
            <pc:docMk/>
            <pc:sldMk cId="615647541" sldId="273"/>
            <ac:picMk id="23" creationId="{1919607E-5C29-9789-A608-C26BCECDADC9}"/>
          </ac:picMkLst>
        </pc:picChg>
      </pc:sldChg>
      <pc:sldChg chg="addSp delSp modSp add mod ord">
        <pc:chgData name="兴露 杨" userId="d8c5a9753127d9e0" providerId="LiveId" clId="{615CE6D8-D3F6-4D13-8094-CDE990CF58D0}" dt="2025-11-25T18:46:41.426" v="9254" actId="3062"/>
        <pc:sldMkLst>
          <pc:docMk/>
          <pc:sldMk cId="465062839" sldId="274"/>
        </pc:sldMkLst>
        <pc:spChg chg="add mod">
          <ac:chgData name="兴露 杨" userId="d8c5a9753127d9e0" providerId="LiveId" clId="{615CE6D8-D3F6-4D13-8094-CDE990CF58D0}" dt="2025-11-25T18:11:34.260" v="8521" actId="1076"/>
          <ac:spMkLst>
            <pc:docMk/>
            <pc:sldMk cId="465062839" sldId="274"/>
            <ac:spMk id="2" creationId="{B013797B-51E3-5C2C-B62D-6A6B42F6A966}"/>
          </ac:spMkLst>
        </pc:spChg>
        <pc:spChg chg="del">
          <ac:chgData name="兴露 杨" userId="d8c5a9753127d9e0" providerId="LiveId" clId="{615CE6D8-D3F6-4D13-8094-CDE990CF58D0}" dt="2025-11-25T18:09:41.059" v="8502" actId="21"/>
          <ac:spMkLst>
            <pc:docMk/>
            <pc:sldMk cId="465062839" sldId="274"/>
            <ac:spMk id="3" creationId="{D2ECA3DD-C207-760A-4BFD-A69BFADBCE7B}"/>
          </ac:spMkLst>
        </pc:spChg>
        <pc:spChg chg="del">
          <ac:chgData name="兴露 杨" userId="d8c5a9753127d9e0" providerId="LiveId" clId="{615CE6D8-D3F6-4D13-8094-CDE990CF58D0}" dt="2025-11-25T18:09:35.508" v="8501" actId="21"/>
          <ac:spMkLst>
            <pc:docMk/>
            <pc:sldMk cId="465062839" sldId="274"/>
            <ac:spMk id="4" creationId="{7354F93A-1362-7848-2D0F-99F6C36F1C5B}"/>
          </ac:spMkLst>
        </pc:spChg>
        <pc:spChg chg="add mod">
          <ac:chgData name="兴露 杨" userId="d8c5a9753127d9e0" providerId="LiveId" clId="{615CE6D8-D3F6-4D13-8094-CDE990CF58D0}" dt="2025-11-25T18:22:13.331" v="9062" actId="207"/>
          <ac:spMkLst>
            <pc:docMk/>
            <pc:sldMk cId="465062839" sldId="274"/>
            <ac:spMk id="5" creationId="{2F23665F-5850-EE0E-CB8B-6F249D49E010}"/>
          </ac:spMkLst>
        </pc:spChg>
        <pc:spChg chg="add mod">
          <ac:chgData name="兴露 杨" userId="d8c5a9753127d9e0" providerId="LiveId" clId="{615CE6D8-D3F6-4D13-8094-CDE990CF58D0}" dt="2025-11-25T18:46:41.426" v="9254" actId="3062"/>
          <ac:spMkLst>
            <pc:docMk/>
            <pc:sldMk cId="465062839" sldId="274"/>
            <ac:spMk id="7" creationId="{CBAA4412-7DAA-1125-1B4C-94C5B9E6731C}"/>
          </ac:spMkLst>
        </pc:spChg>
        <pc:spChg chg="add mod">
          <ac:chgData name="兴露 杨" userId="d8c5a9753127d9e0" providerId="LiveId" clId="{615CE6D8-D3F6-4D13-8094-CDE990CF58D0}" dt="2025-11-25T18:17:57.837" v="8797" actId="14100"/>
          <ac:spMkLst>
            <pc:docMk/>
            <pc:sldMk cId="465062839" sldId="274"/>
            <ac:spMk id="8" creationId="{A8E1A466-6E3B-10C5-2A1E-F7D3A365CA97}"/>
          </ac:spMkLst>
        </pc:spChg>
        <pc:spChg chg="add mod">
          <ac:chgData name="兴露 杨" userId="d8c5a9753127d9e0" providerId="LiveId" clId="{615CE6D8-D3F6-4D13-8094-CDE990CF58D0}" dt="2025-11-25T18:18:15.447" v="8800" actId="571"/>
          <ac:spMkLst>
            <pc:docMk/>
            <pc:sldMk cId="465062839" sldId="274"/>
            <ac:spMk id="9" creationId="{DD9D82F8-3E63-5FA8-433B-89CE633487B9}"/>
          </ac:spMkLst>
        </pc:spChg>
        <pc:spChg chg="add mod">
          <ac:chgData name="兴露 杨" userId="d8c5a9753127d9e0" providerId="LiveId" clId="{615CE6D8-D3F6-4D13-8094-CDE990CF58D0}" dt="2025-11-25T18:22:34.021" v="9065" actId="1076"/>
          <ac:spMkLst>
            <pc:docMk/>
            <pc:sldMk cId="465062839" sldId="274"/>
            <ac:spMk id="10" creationId="{A3FADC60-5316-04B2-FF4B-4F516F3943DB}"/>
          </ac:spMkLst>
        </pc:spChg>
        <pc:spChg chg="mod">
          <ac:chgData name="兴露 杨" userId="d8c5a9753127d9e0" providerId="LiveId" clId="{615CE6D8-D3F6-4D13-8094-CDE990CF58D0}" dt="2025-11-25T18:08:46.431" v="8482" actId="20577"/>
          <ac:spMkLst>
            <pc:docMk/>
            <pc:sldMk cId="465062839" sldId="274"/>
            <ac:spMk id="11" creationId="{C010206A-8150-E322-F953-F62586A72785}"/>
          </ac:spMkLst>
        </pc:spChg>
        <pc:spChg chg="mod">
          <ac:chgData name="兴露 杨" userId="d8c5a9753127d9e0" providerId="LiveId" clId="{615CE6D8-D3F6-4D13-8094-CDE990CF58D0}" dt="2025-11-25T18:11:08.685" v="8511" actId="1076"/>
          <ac:spMkLst>
            <pc:docMk/>
            <pc:sldMk cId="465062839" sldId="274"/>
            <ac:spMk id="12" creationId="{26DBC3D7-8CD6-1132-DA71-A3EB8D4596EC}"/>
          </ac:spMkLst>
        </pc:spChg>
        <pc:spChg chg="mod">
          <ac:chgData name="兴露 杨" userId="d8c5a9753127d9e0" providerId="LiveId" clId="{615CE6D8-D3F6-4D13-8094-CDE990CF58D0}" dt="2025-11-25T18:12:45.486" v="8533" actId="1076"/>
          <ac:spMkLst>
            <pc:docMk/>
            <pc:sldMk cId="465062839" sldId="274"/>
            <ac:spMk id="13" creationId="{E75EDA4B-567B-1907-2284-2AF1058C5A59}"/>
          </ac:spMkLst>
        </pc:spChg>
        <pc:spChg chg="add mod">
          <ac:chgData name="兴露 杨" userId="d8c5a9753127d9e0" providerId="LiveId" clId="{615CE6D8-D3F6-4D13-8094-CDE990CF58D0}" dt="2025-11-25T18:19:19.131" v="8924" actId="571"/>
          <ac:spMkLst>
            <pc:docMk/>
            <pc:sldMk cId="465062839" sldId="274"/>
            <ac:spMk id="14" creationId="{DC78F375-8A4F-0B1E-773D-BCA6FB70AF72}"/>
          </ac:spMkLst>
        </pc:spChg>
        <pc:spChg chg="del">
          <ac:chgData name="兴露 杨" userId="d8c5a9753127d9e0" providerId="LiveId" clId="{615CE6D8-D3F6-4D13-8094-CDE990CF58D0}" dt="2025-11-25T18:09:19.155" v="8497" actId="21"/>
          <ac:spMkLst>
            <pc:docMk/>
            <pc:sldMk cId="465062839" sldId="274"/>
            <ac:spMk id="16" creationId="{CCD3F407-54CC-0D77-D181-41A68F550CB5}"/>
          </ac:spMkLst>
        </pc:spChg>
        <pc:spChg chg="del">
          <ac:chgData name="兴露 杨" userId="d8c5a9753127d9e0" providerId="LiveId" clId="{615CE6D8-D3F6-4D13-8094-CDE990CF58D0}" dt="2025-11-25T18:09:28.728" v="8500" actId="21"/>
          <ac:spMkLst>
            <pc:docMk/>
            <pc:sldMk cId="465062839" sldId="274"/>
            <ac:spMk id="17" creationId="{EBC0D16E-BA06-5ADC-17BE-512C0CB69491}"/>
          </ac:spMkLst>
        </pc:spChg>
        <pc:spChg chg="del">
          <ac:chgData name="兴露 杨" userId="d8c5a9753127d9e0" providerId="LiveId" clId="{615CE6D8-D3F6-4D13-8094-CDE990CF58D0}" dt="2025-11-25T18:09:25.909" v="8499" actId="21"/>
          <ac:spMkLst>
            <pc:docMk/>
            <pc:sldMk cId="465062839" sldId="274"/>
            <ac:spMk id="18" creationId="{3629C833-008E-3DDD-7189-97FACC3426D5}"/>
          </ac:spMkLst>
        </pc:spChg>
        <pc:spChg chg="add mod">
          <ac:chgData name="兴露 杨" userId="d8c5a9753127d9e0" providerId="LiveId" clId="{615CE6D8-D3F6-4D13-8094-CDE990CF58D0}" dt="2025-11-25T18:19:19.131" v="8924" actId="571"/>
          <ac:spMkLst>
            <pc:docMk/>
            <pc:sldMk cId="465062839" sldId="274"/>
            <ac:spMk id="19" creationId="{8C0D1377-1733-9885-0A2F-2C607E2DCA33}"/>
          </ac:spMkLst>
        </pc:spChg>
        <pc:spChg chg="add mod">
          <ac:chgData name="兴露 杨" userId="d8c5a9753127d9e0" providerId="LiveId" clId="{615CE6D8-D3F6-4D13-8094-CDE990CF58D0}" dt="2025-11-25T18:22:38.145" v="9066" actId="1076"/>
          <ac:spMkLst>
            <pc:docMk/>
            <pc:sldMk cId="465062839" sldId="274"/>
            <ac:spMk id="20" creationId="{4820578D-EDBB-E52A-2771-01091BB0FB6B}"/>
          </ac:spMkLst>
        </pc:spChg>
        <pc:picChg chg="del">
          <ac:chgData name="兴露 杨" userId="d8c5a9753127d9e0" providerId="LiveId" clId="{615CE6D8-D3F6-4D13-8094-CDE990CF58D0}" dt="2025-11-25T18:09:43.644" v="8503" actId="21"/>
          <ac:picMkLst>
            <pc:docMk/>
            <pc:sldMk cId="465062839" sldId="274"/>
            <ac:picMk id="6" creationId="{1CB82C46-BCA0-3396-5A69-2F57C881D181}"/>
          </ac:picMkLst>
        </pc:picChg>
        <pc:picChg chg="del">
          <ac:chgData name="兴露 杨" userId="d8c5a9753127d9e0" providerId="LiveId" clId="{615CE6D8-D3F6-4D13-8094-CDE990CF58D0}" dt="2025-11-25T18:09:22.376" v="8498" actId="21"/>
          <ac:picMkLst>
            <pc:docMk/>
            <pc:sldMk cId="465062839" sldId="274"/>
            <ac:picMk id="21" creationId="{41B36139-36E9-FC0B-2291-6D89F6BCC8A7}"/>
          </ac:picMkLst>
        </pc:picChg>
        <pc:picChg chg="add mod">
          <ac:chgData name="兴露 杨" userId="d8c5a9753127d9e0" providerId="LiveId" clId="{615CE6D8-D3F6-4D13-8094-CDE990CF58D0}" dt="2025-11-25T18:40:50.117" v="9218" actId="1076"/>
          <ac:picMkLst>
            <pc:docMk/>
            <pc:sldMk cId="465062839" sldId="274"/>
            <ac:picMk id="23" creationId="{FEF9C39C-C555-5490-4FDA-E862A22F04FD}"/>
          </ac:picMkLst>
        </pc:picChg>
      </pc:sldChg>
      <pc:sldChg chg="addSp modSp add mod addAnim delAnim modAnim">
        <pc:chgData name="兴露 杨" userId="d8c5a9753127d9e0" providerId="LiveId" clId="{615CE6D8-D3F6-4D13-8094-CDE990CF58D0}" dt="2025-11-26T05:00:02.341" v="10329" actId="207"/>
        <pc:sldMkLst>
          <pc:docMk/>
          <pc:sldMk cId="1304476937" sldId="275"/>
        </pc:sldMkLst>
        <pc:spChg chg="add mod">
          <ac:chgData name="兴露 杨" userId="d8c5a9753127d9e0" providerId="LiveId" clId="{615CE6D8-D3F6-4D13-8094-CDE990CF58D0}" dt="2025-11-25T18:12:28.705" v="8530" actId="1076"/>
          <ac:spMkLst>
            <pc:docMk/>
            <pc:sldMk cId="1304476937" sldId="275"/>
            <ac:spMk id="2" creationId="{4BC3E3D1-38C5-F4A8-7F2E-F6C4EB878570}"/>
          </ac:spMkLst>
        </pc:spChg>
        <pc:spChg chg="add mod">
          <ac:chgData name="兴露 杨" userId="d8c5a9753127d9e0" providerId="LiveId" clId="{615CE6D8-D3F6-4D13-8094-CDE990CF58D0}" dt="2025-11-26T05:00:02.341" v="10329" actId="207"/>
          <ac:spMkLst>
            <pc:docMk/>
            <pc:sldMk cId="1304476937" sldId="275"/>
            <ac:spMk id="4" creationId="{BB98A77A-DA7B-5DE1-CEAB-690DE865A600}"/>
          </ac:spMkLst>
        </pc:spChg>
        <pc:spChg chg="add mod">
          <ac:chgData name="兴露 杨" userId="d8c5a9753127d9e0" providerId="LiveId" clId="{615CE6D8-D3F6-4D13-8094-CDE990CF58D0}" dt="2025-11-25T18:29:59.014" v="9141" actId="1076"/>
          <ac:spMkLst>
            <pc:docMk/>
            <pc:sldMk cId="1304476937" sldId="275"/>
            <ac:spMk id="7" creationId="{1E9ED1FF-D845-5000-077F-FF49B841D500}"/>
          </ac:spMkLst>
        </pc:spChg>
        <pc:spChg chg="add mod">
          <ac:chgData name="兴露 杨" userId="d8c5a9753127d9e0" providerId="LiveId" clId="{615CE6D8-D3F6-4D13-8094-CDE990CF58D0}" dt="2025-11-25T18:29:55.865" v="9140" actId="1076"/>
          <ac:spMkLst>
            <pc:docMk/>
            <pc:sldMk cId="1304476937" sldId="275"/>
            <ac:spMk id="8" creationId="{D73591CE-1A38-AC18-1CE4-39F692DD0B2B}"/>
          </ac:spMkLst>
        </pc:spChg>
        <pc:spChg chg="mod">
          <ac:chgData name="兴露 杨" userId="d8c5a9753127d9e0" providerId="LiveId" clId="{615CE6D8-D3F6-4D13-8094-CDE990CF58D0}" dt="2025-11-25T18:12:31.586" v="8531" actId="1076"/>
          <ac:spMkLst>
            <pc:docMk/>
            <pc:sldMk cId="1304476937" sldId="275"/>
            <ac:spMk id="12" creationId="{320FA661-C46E-D045-1390-53A17C738300}"/>
          </ac:spMkLst>
        </pc:spChg>
        <pc:spChg chg="mod">
          <ac:chgData name="兴露 杨" userId="d8c5a9753127d9e0" providerId="LiveId" clId="{615CE6D8-D3F6-4D13-8094-CDE990CF58D0}" dt="2025-11-25T18:12:35.823" v="8532" actId="1076"/>
          <ac:spMkLst>
            <pc:docMk/>
            <pc:sldMk cId="1304476937" sldId="275"/>
            <ac:spMk id="13" creationId="{526A6D71-B7C5-4A6C-A4EB-B829147A42ED}"/>
          </ac:spMkLst>
        </pc:spChg>
        <pc:picChg chg="add mod">
          <ac:chgData name="兴露 杨" userId="d8c5a9753127d9e0" providerId="LiveId" clId="{615CE6D8-D3F6-4D13-8094-CDE990CF58D0}" dt="2025-11-25T18:27:46.966" v="9096" actId="207"/>
          <ac:picMkLst>
            <pc:docMk/>
            <pc:sldMk cId="1304476937" sldId="275"/>
            <ac:picMk id="6" creationId="{89DEF22D-E414-E731-F7BC-21F6D210D4BA}"/>
          </ac:picMkLst>
        </pc:picChg>
        <pc:picChg chg="add mod">
          <ac:chgData name="兴露 杨" userId="d8c5a9753127d9e0" providerId="LiveId" clId="{615CE6D8-D3F6-4D13-8094-CDE990CF58D0}" dt="2025-11-25T18:31:50.825" v="9156" actId="1076"/>
          <ac:picMkLst>
            <pc:docMk/>
            <pc:sldMk cId="1304476937" sldId="275"/>
            <ac:picMk id="10" creationId="{38C46813-ED44-F132-89BE-35B1E3BF23BA}"/>
          </ac:picMkLst>
        </pc:picChg>
      </pc:sldChg>
      <pc:sldChg chg="addSp delSp modSp add mod addAnim delAnim modAnim">
        <pc:chgData name="兴露 杨" userId="d8c5a9753127d9e0" providerId="LiveId" clId="{615CE6D8-D3F6-4D13-8094-CDE990CF58D0}" dt="2025-11-26T04:57:36.640" v="10307" actId="207"/>
        <pc:sldMkLst>
          <pc:docMk/>
          <pc:sldMk cId="2499348389" sldId="276"/>
        </pc:sldMkLst>
        <pc:spChg chg="add mod">
          <ac:chgData name="兴露 杨" userId="d8c5a9753127d9e0" providerId="LiveId" clId="{615CE6D8-D3F6-4D13-8094-CDE990CF58D0}" dt="2025-11-26T04:57:36.640" v="10307" actId="207"/>
          <ac:spMkLst>
            <pc:docMk/>
            <pc:sldMk cId="2499348389" sldId="276"/>
            <ac:spMk id="4" creationId="{6CD2C53D-EA6E-0261-4616-7291FC66FE31}"/>
          </ac:spMkLst>
        </pc:spChg>
        <pc:spChg chg="add del mod">
          <ac:chgData name="兴露 杨" userId="d8c5a9753127d9e0" providerId="LiveId" clId="{615CE6D8-D3F6-4D13-8094-CDE990CF58D0}" dt="2025-11-25T18:32:58.593" v="9183" actId="1076"/>
          <ac:spMkLst>
            <pc:docMk/>
            <pc:sldMk cId="2499348389" sldId="276"/>
            <ac:spMk id="12" creationId="{49213AC9-7289-52A5-9A2C-B5DA18A3F68A}"/>
          </ac:spMkLst>
        </pc:spChg>
        <pc:spChg chg="mod">
          <ac:chgData name="兴露 杨" userId="d8c5a9753127d9e0" providerId="LiveId" clId="{615CE6D8-D3F6-4D13-8094-CDE990CF58D0}" dt="2025-11-25T18:32:53.734" v="9182" actId="1076"/>
          <ac:spMkLst>
            <pc:docMk/>
            <pc:sldMk cId="2499348389" sldId="276"/>
            <ac:spMk id="13" creationId="{4CD68549-BAB4-6592-8563-5D0D46E0DF3A}"/>
          </ac:spMkLst>
        </pc:spChg>
        <pc:picChg chg="add mod">
          <ac:chgData name="兴露 杨" userId="d8c5a9753127d9e0" providerId="LiveId" clId="{615CE6D8-D3F6-4D13-8094-CDE990CF58D0}" dt="2025-11-25T19:19:32.764" v="9451" actId="1076"/>
          <ac:picMkLst>
            <pc:docMk/>
            <pc:sldMk cId="2499348389" sldId="276"/>
            <ac:picMk id="6" creationId="{67FD010B-A9D7-1BF5-FD7C-D4580644524A}"/>
          </ac:picMkLst>
        </pc:picChg>
        <pc:picChg chg="add mod">
          <ac:chgData name="兴露 杨" userId="d8c5a9753127d9e0" providerId="LiveId" clId="{615CE6D8-D3F6-4D13-8094-CDE990CF58D0}" dt="2025-11-25T18:45:04.929" v="9246" actId="1076"/>
          <ac:picMkLst>
            <pc:docMk/>
            <pc:sldMk cId="2499348389" sldId="276"/>
            <ac:picMk id="7" creationId="{83912A44-D4C7-6C76-F25A-A46C807588D9}"/>
          </ac:picMkLst>
        </pc:picChg>
        <pc:picChg chg="add mod">
          <ac:chgData name="兴露 杨" userId="d8c5a9753127d9e0" providerId="LiveId" clId="{615CE6D8-D3F6-4D13-8094-CDE990CF58D0}" dt="2025-11-25T18:45:07.615" v="9247" actId="1076"/>
          <ac:picMkLst>
            <pc:docMk/>
            <pc:sldMk cId="2499348389" sldId="276"/>
            <ac:picMk id="8" creationId="{9D2B7110-56A7-DFDF-F062-BA180A31C7AF}"/>
          </ac:picMkLst>
        </pc:picChg>
        <pc:picChg chg="add mod">
          <ac:chgData name="兴露 杨" userId="d8c5a9753127d9e0" providerId="LiveId" clId="{615CE6D8-D3F6-4D13-8094-CDE990CF58D0}" dt="2025-11-25T18:45:10.351" v="9248" actId="1076"/>
          <ac:picMkLst>
            <pc:docMk/>
            <pc:sldMk cId="2499348389" sldId="276"/>
            <ac:picMk id="9" creationId="{14E10387-9157-E0AD-A169-30860CFD3AC5}"/>
          </ac:picMkLst>
        </pc:picChg>
        <pc:picChg chg="add mod">
          <ac:chgData name="兴露 杨" userId="d8c5a9753127d9e0" providerId="LiveId" clId="{615CE6D8-D3F6-4D13-8094-CDE990CF58D0}" dt="2025-11-25T18:45:14.103" v="9250" actId="1076"/>
          <ac:picMkLst>
            <pc:docMk/>
            <pc:sldMk cId="2499348389" sldId="276"/>
            <ac:picMk id="10" creationId="{11C2835F-D5ED-4B8C-D328-497F3BFFBB3D}"/>
          </ac:picMkLst>
        </pc:picChg>
      </pc:sldChg>
      <pc:sldChg chg="add del">
        <pc:chgData name="兴露 杨" userId="d8c5a9753127d9e0" providerId="LiveId" clId="{615CE6D8-D3F6-4D13-8094-CDE990CF58D0}" dt="2025-11-25T18:51:18.325" v="9284" actId="2696"/>
        <pc:sldMkLst>
          <pc:docMk/>
          <pc:sldMk cId="3899978581" sldId="277"/>
        </pc:sldMkLst>
      </pc:sldChg>
      <pc:sldChg chg="new del">
        <pc:chgData name="兴露 杨" userId="d8c5a9753127d9e0" providerId="LiveId" clId="{615CE6D8-D3F6-4D13-8094-CDE990CF58D0}" dt="2025-11-25T18:51:15.021" v="9283" actId="2696"/>
        <pc:sldMkLst>
          <pc:docMk/>
          <pc:sldMk cId="4273390557" sldId="278"/>
        </pc:sldMkLst>
      </pc:sldChg>
      <pc:sldChg chg="addSp modSp add mod ord modTransition setBg modAnim">
        <pc:chgData name="兴露 杨" userId="d8c5a9753127d9e0" providerId="LiveId" clId="{615CE6D8-D3F6-4D13-8094-CDE990CF58D0}" dt="2025-11-26T13:07:48.600" v="10563"/>
        <pc:sldMkLst>
          <pc:docMk/>
          <pc:sldMk cId="0" sldId="279"/>
        </pc:sldMkLst>
        <pc:spChg chg="mod">
          <ac:chgData name="兴露 杨" userId="d8c5a9753127d9e0" providerId="LiveId" clId="{615CE6D8-D3F6-4D13-8094-CDE990CF58D0}" dt="2025-11-25T18:55:38.886" v="9331"/>
          <ac:spMkLst>
            <pc:docMk/>
            <pc:sldMk cId="0" sldId="279"/>
            <ac:spMk id="18" creationId="{770AB395-F7E5-5E44-07A1-BCE6DE4FE2C2}"/>
          </ac:spMkLst>
        </pc:spChg>
        <pc:spChg chg="mod">
          <ac:chgData name="兴露 杨" userId="d8c5a9753127d9e0" providerId="LiveId" clId="{615CE6D8-D3F6-4D13-8094-CDE990CF58D0}" dt="2025-11-25T18:52:21.697" v="9295" actId="571"/>
          <ac:spMkLst>
            <pc:docMk/>
            <pc:sldMk cId="0" sldId="279"/>
            <ac:spMk id="19" creationId="{A8836660-A7FD-F190-4E8F-89CF9BABDB68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27" creationId="{A0ADE7AC-4B01-11BA-5157-C6DC1D58260F}"/>
          </ac:spMkLst>
        </pc:spChg>
        <pc:spChg chg="mod">
          <ac:chgData name="兴露 杨" userId="d8c5a9753127d9e0" providerId="LiveId" clId="{615CE6D8-D3F6-4D13-8094-CDE990CF58D0}" dt="2025-11-25T18:52:21.697" v="9295" actId="571"/>
          <ac:spMkLst>
            <pc:docMk/>
            <pc:sldMk cId="0" sldId="279"/>
            <ac:spMk id="28" creationId="{6E9C0212-448B-B884-883E-E94845E70768}"/>
          </ac:spMkLst>
        </pc:spChg>
        <pc:spChg chg="mod">
          <ac:chgData name="兴露 杨" userId="d8c5a9753127d9e0" providerId="LiveId" clId="{615CE6D8-D3F6-4D13-8094-CDE990CF58D0}" dt="2025-11-25T18:52:21.697" v="9295" actId="571"/>
          <ac:spMkLst>
            <pc:docMk/>
            <pc:sldMk cId="0" sldId="279"/>
            <ac:spMk id="29" creationId="{CF2B0BAD-6D1B-D864-07A4-8C6F4DE7A1C2}"/>
          </ac:spMkLst>
        </pc:spChg>
        <pc:spChg chg="mod">
          <ac:chgData name="兴露 杨" userId="d8c5a9753127d9e0" providerId="LiveId" clId="{615CE6D8-D3F6-4D13-8094-CDE990CF58D0}" dt="2025-11-25T18:52:21.697" v="9295" actId="571"/>
          <ac:spMkLst>
            <pc:docMk/>
            <pc:sldMk cId="0" sldId="279"/>
            <ac:spMk id="30" creationId="{BAC3FE23-B133-B824-6EB1-C105C6CC987D}"/>
          </ac:spMkLst>
        </pc:spChg>
        <pc:spChg chg="mod">
          <ac:chgData name="兴露 杨" userId="d8c5a9753127d9e0" providerId="LiveId" clId="{615CE6D8-D3F6-4D13-8094-CDE990CF58D0}" dt="2025-11-25T18:52:21.697" v="9295" actId="571"/>
          <ac:spMkLst>
            <pc:docMk/>
            <pc:sldMk cId="0" sldId="279"/>
            <ac:spMk id="31" creationId="{9FBB5F43-8FF7-A042-244F-1A4FB80F1569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33" creationId="{157BE4DE-0EF9-2CC1-497B-42979C43D204}"/>
          </ac:spMkLst>
        </pc:spChg>
        <pc:spChg chg="mod">
          <ac:chgData name="兴露 杨" userId="d8c5a9753127d9e0" providerId="LiveId" clId="{615CE6D8-D3F6-4D13-8094-CDE990CF58D0}" dt="2025-11-25T18:55:11.498" v="9321" actId="20577"/>
          <ac:spMkLst>
            <pc:docMk/>
            <pc:sldMk cId="0" sldId="279"/>
            <ac:spMk id="34" creationId="{3F82ADD6-D8A7-3929-89EF-B4B2DF4C9AA1}"/>
          </ac:spMkLst>
        </pc:spChg>
        <pc:spChg chg="mod">
          <ac:chgData name="兴露 杨" userId="d8c5a9753127d9e0" providerId="LiveId" clId="{615CE6D8-D3F6-4D13-8094-CDE990CF58D0}" dt="2025-11-25T18:52:02.204" v="9289" actId="571"/>
          <ac:spMkLst>
            <pc:docMk/>
            <pc:sldMk cId="0" sldId="279"/>
            <ac:spMk id="38" creationId="{AC896CE4-12C7-FA70-BEB2-D82A1E5DFA78}"/>
          </ac:spMkLst>
        </pc:spChg>
        <pc:spChg chg="mod">
          <ac:chgData name="兴露 杨" userId="d8c5a9753127d9e0" providerId="LiveId" clId="{615CE6D8-D3F6-4D13-8094-CDE990CF58D0}" dt="2025-11-25T18:52:02.204" v="9289" actId="571"/>
          <ac:spMkLst>
            <pc:docMk/>
            <pc:sldMk cId="0" sldId="279"/>
            <ac:spMk id="39" creationId="{0DED5D44-8936-82F3-DC3A-5E64FFB11CC6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43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2:02.204" v="9289" actId="571"/>
          <ac:spMkLst>
            <pc:docMk/>
            <pc:sldMk cId="0" sldId="279"/>
            <ac:spMk id="46" creationId="{4ACC2DED-336F-03A8-1FED-2FCFC050BE24}"/>
          </ac:spMkLst>
        </pc:spChg>
        <pc:spChg chg="mod">
          <ac:chgData name="兴露 杨" userId="d8c5a9753127d9e0" providerId="LiveId" clId="{615CE6D8-D3F6-4D13-8094-CDE990CF58D0}" dt="2025-11-25T18:52:02.204" v="9289" actId="571"/>
          <ac:spMkLst>
            <pc:docMk/>
            <pc:sldMk cId="0" sldId="279"/>
            <ac:spMk id="47" creationId="{CAC0831A-1BD9-9B6E-AF4E-6450D3353EA0}"/>
          </ac:spMkLst>
        </pc:spChg>
        <pc:spChg chg="mod">
          <ac:chgData name="兴露 杨" userId="d8c5a9753127d9e0" providerId="LiveId" clId="{615CE6D8-D3F6-4D13-8094-CDE990CF58D0}" dt="2025-11-25T18:52:02.204" v="9289" actId="571"/>
          <ac:spMkLst>
            <pc:docMk/>
            <pc:sldMk cId="0" sldId="279"/>
            <ac:spMk id="48" creationId="{85D37CBB-E752-C7A7-8B50-E19DBAC62003}"/>
          </ac:spMkLst>
        </pc:spChg>
        <pc:spChg chg="mod">
          <ac:chgData name="兴露 杨" userId="d8c5a9753127d9e0" providerId="LiveId" clId="{615CE6D8-D3F6-4D13-8094-CDE990CF58D0}" dt="2025-11-25T18:52:02.204" v="9289" actId="571"/>
          <ac:spMkLst>
            <pc:docMk/>
            <pc:sldMk cId="0" sldId="279"/>
            <ac:spMk id="49" creationId="{C6331736-EC5F-3721-A279-3C164F7B11A8}"/>
          </ac:spMkLst>
        </pc:spChg>
        <pc:spChg chg="mod">
          <ac:chgData name="兴露 杨" userId="d8c5a9753127d9e0" providerId="LiveId" clId="{615CE6D8-D3F6-4D13-8094-CDE990CF58D0}" dt="2025-11-25T18:52:02.204" v="9289" actId="571"/>
          <ac:spMkLst>
            <pc:docMk/>
            <pc:sldMk cId="0" sldId="279"/>
            <ac:spMk id="50" creationId="{09842ED3-E44A-286C-97D8-8E174E8294F4}"/>
          </ac:spMkLst>
        </pc:spChg>
        <pc:spChg chg="mod">
          <ac:chgData name="兴露 杨" userId="d8c5a9753127d9e0" providerId="LiveId" clId="{615CE6D8-D3F6-4D13-8094-CDE990CF58D0}" dt="2025-11-25T18:52:02.204" v="9289" actId="571"/>
          <ac:spMkLst>
            <pc:docMk/>
            <pc:sldMk cId="0" sldId="279"/>
            <ac:spMk id="52" creationId="{E0CC2ADF-BA0F-FCFA-D7E7-80C2CD6222AD}"/>
          </ac:spMkLst>
        </pc:spChg>
        <pc:spChg chg="mod">
          <ac:chgData name="兴露 杨" userId="d8c5a9753127d9e0" providerId="LiveId" clId="{615CE6D8-D3F6-4D13-8094-CDE990CF58D0}" dt="2025-11-25T18:52:02.204" v="9289" actId="571"/>
          <ac:spMkLst>
            <pc:docMk/>
            <pc:sldMk cId="0" sldId="279"/>
            <ac:spMk id="53" creationId="{4EE07F26-49C5-B512-353F-6B2B44F4E9C7}"/>
          </ac:spMkLst>
        </pc:spChg>
        <pc:spChg chg="mod">
          <ac:chgData name="兴露 杨" userId="d8c5a9753127d9e0" providerId="LiveId" clId="{615CE6D8-D3F6-4D13-8094-CDE990CF58D0}" dt="2025-11-25T18:58:14.987" v="9348" actId="207"/>
          <ac:spMkLst>
            <pc:docMk/>
            <pc:sldMk cId="0" sldId="279"/>
            <ac:spMk id="58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6:48.488" v="9341" actId="1076"/>
          <ac:spMkLst>
            <pc:docMk/>
            <pc:sldMk cId="0" sldId="279"/>
            <ac:spMk id="119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2:19.573" v="9293" actId="1076"/>
          <ac:spMkLst>
            <pc:docMk/>
            <pc:sldMk cId="0" sldId="279"/>
            <ac:spMk id="120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129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134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150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156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159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163" creationId="{00000000-0000-0000-0000-000000000000}"/>
          </ac:spMkLst>
        </pc:spChg>
        <pc:spChg chg="mod">
          <ac:chgData name="兴露 杨" userId="d8c5a9753127d9e0" providerId="LiveId" clId="{615CE6D8-D3F6-4D13-8094-CDE990CF58D0}" dt="2025-11-25T18:54:59.485" v="9318" actId="12"/>
          <ac:spMkLst>
            <pc:docMk/>
            <pc:sldMk cId="0" sldId="279"/>
            <ac:spMk id="172" creationId="{00000000-0000-0000-0000-000000000000}"/>
          </ac:spMkLst>
        </pc:spChg>
        <pc:grpChg chg="mod">
          <ac:chgData name="兴露 杨" userId="d8c5a9753127d9e0" providerId="LiveId" clId="{615CE6D8-D3F6-4D13-8094-CDE990CF58D0}" dt="2025-11-25T18:52:42.228" v="9298" actId="1076"/>
          <ac:grpSpMkLst>
            <pc:docMk/>
            <pc:sldMk cId="0" sldId="279"/>
            <ac:grpSpMk id="2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4:12.387" v="9311" actId="465"/>
          <ac:grpSpMkLst>
            <pc:docMk/>
            <pc:sldMk cId="0" sldId="279"/>
            <ac:grpSpMk id="3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4:12.387" v="9311" actId="465"/>
          <ac:grpSpMkLst>
            <pc:docMk/>
            <pc:sldMk cId="0" sldId="279"/>
            <ac:grpSpMk id="5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4:12.387" v="9311" actId="465"/>
          <ac:grpSpMkLst>
            <pc:docMk/>
            <pc:sldMk cId="0" sldId="279"/>
            <ac:grpSpMk id="7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2:28.308" v="9296" actId="1076"/>
          <ac:grpSpMkLst>
            <pc:docMk/>
            <pc:sldMk cId="0" sldId="279"/>
            <ac:grpSpMk id="8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2:50.706" v="9300" actId="1076"/>
          <ac:grpSpMkLst>
            <pc:docMk/>
            <pc:sldMk cId="0" sldId="279"/>
            <ac:grpSpMk id="9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3:13.355" v="9304" actId="1076"/>
          <ac:grpSpMkLst>
            <pc:docMk/>
            <pc:sldMk cId="0" sldId="279"/>
            <ac:grpSpMk id="10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2:37.826" v="9297" actId="1076"/>
          <ac:grpSpMkLst>
            <pc:docMk/>
            <pc:sldMk cId="0" sldId="279"/>
            <ac:grpSpMk id="11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3:38.251" v="9307" actId="1076"/>
          <ac:grpSpMkLst>
            <pc:docMk/>
            <pc:sldMk cId="0" sldId="279"/>
            <ac:grpSpMk id="12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7:52.463" v="9346" actId="1076"/>
          <ac:grpSpMkLst>
            <pc:docMk/>
            <pc:sldMk cId="0" sldId="279"/>
            <ac:grpSpMk id="15" creationId="{00000000-0000-0000-0000-000000000000}"/>
          </ac:grpSpMkLst>
        </pc:grpChg>
        <pc:grpChg chg="add mod">
          <ac:chgData name="兴露 杨" userId="d8c5a9753127d9e0" providerId="LiveId" clId="{615CE6D8-D3F6-4D13-8094-CDE990CF58D0}" dt="2025-11-25T18:54:30.255" v="9313" actId="1076"/>
          <ac:grpSpMkLst>
            <pc:docMk/>
            <pc:sldMk cId="0" sldId="279"/>
            <ac:grpSpMk id="16" creationId="{9F9CE972-10E1-3913-B6B9-524695EB5E08}"/>
          </ac:grpSpMkLst>
        </pc:grpChg>
        <pc:grpChg chg="mod">
          <ac:chgData name="兴露 杨" userId="d8c5a9753127d9e0" providerId="LiveId" clId="{615CE6D8-D3F6-4D13-8094-CDE990CF58D0}" dt="2025-11-25T18:54:34.099" v="9314" actId="1076"/>
          <ac:grpSpMkLst>
            <pc:docMk/>
            <pc:sldMk cId="0" sldId="279"/>
            <ac:grpSpMk id="22" creationId="{C598D337-CDE2-A800-4520-A7CE0C4C2829}"/>
          </ac:grpSpMkLst>
        </pc:grpChg>
        <pc:grpChg chg="mod">
          <ac:chgData name="兴露 杨" userId="d8c5a9753127d9e0" providerId="LiveId" clId="{615CE6D8-D3F6-4D13-8094-CDE990CF58D0}" dt="2025-11-25T18:57:52.463" v="9346" actId="1076"/>
          <ac:grpSpMkLst>
            <pc:docMk/>
            <pc:sldMk cId="0" sldId="279"/>
            <ac:grpSpMk id="23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5:06.861" v="9319" actId="1076"/>
          <ac:grpSpMkLst>
            <pc:docMk/>
            <pc:sldMk cId="0" sldId="279"/>
            <ac:grpSpMk id="32" creationId="{3C0CB7D3-CA8E-239B-C02B-221855AE36AB}"/>
          </ac:grpSpMkLst>
        </pc:grpChg>
        <pc:grpChg chg="mod">
          <ac:chgData name="兴露 杨" userId="d8c5a9753127d9e0" providerId="LiveId" clId="{615CE6D8-D3F6-4D13-8094-CDE990CF58D0}" dt="2025-11-25T18:52:02.204" v="9289" actId="571"/>
          <ac:grpSpMkLst>
            <pc:docMk/>
            <pc:sldMk cId="0" sldId="279"/>
            <ac:grpSpMk id="37" creationId="{7CFDAE13-D46E-08D1-A9AF-8871F6C02FC9}"/>
          </ac:grpSpMkLst>
        </pc:grpChg>
        <pc:grpChg chg="mod">
          <ac:chgData name="兴露 杨" userId="d8c5a9753127d9e0" providerId="LiveId" clId="{615CE6D8-D3F6-4D13-8094-CDE990CF58D0}" dt="2025-11-25T18:53:01.036" v="9302" actId="1076"/>
          <ac:grpSpMkLst>
            <pc:docMk/>
            <pc:sldMk cId="0" sldId="279"/>
            <ac:grpSpMk id="127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3:20.935" v="9305" actId="1076"/>
          <ac:grpSpMkLst>
            <pc:docMk/>
            <pc:sldMk cId="0" sldId="279"/>
            <ac:grpSpMk id="153" creationId="{00000000-0000-0000-0000-000000000000}"/>
          </ac:grpSpMkLst>
        </pc:grpChg>
        <pc:grpChg chg="mod">
          <ac:chgData name="兴露 杨" userId="d8c5a9753127d9e0" providerId="LiveId" clId="{615CE6D8-D3F6-4D13-8094-CDE990CF58D0}" dt="2025-11-25T18:53:42.437" v="9308" actId="1076"/>
          <ac:grpSpMkLst>
            <pc:docMk/>
            <pc:sldMk cId="0" sldId="279"/>
            <ac:grpSpMk id="166" creationId="{00000000-0000-0000-0000-000000000000}"/>
          </ac:grpSpMkLst>
        </pc:grpChg>
        <pc:picChg chg="mod">
          <ac:chgData name="兴露 杨" userId="d8c5a9753127d9e0" providerId="LiveId" clId="{615CE6D8-D3F6-4D13-8094-CDE990CF58D0}" dt="2025-11-25T18:57:52.463" v="9346" actId="1076"/>
          <ac:picMkLst>
            <pc:docMk/>
            <pc:sldMk cId="0" sldId="279"/>
            <ac:picMk id="24" creationId="{00000000-0000-0000-0000-000000000000}"/>
          </ac:picMkLst>
        </pc:picChg>
        <pc:picChg chg="mod">
          <ac:chgData name="兴露 杨" userId="d8c5a9753127d9e0" providerId="LiveId" clId="{615CE6D8-D3F6-4D13-8094-CDE990CF58D0}" dt="2025-11-25T18:57:52.463" v="9346" actId="1076"/>
          <ac:picMkLst>
            <pc:docMk/>
            <pc:sldMk cId="0" sldId="279"/>
            <ac:picMk id="25" creationId="{00000000-0000-0000-0000-000000000000}"/>
          </ac:picMkLst>
        </pc:picChg>
        <pc:picChg chg="mod">
          <ac:chgData name="兴露 杨" userId="d8c5a9753127d9e0" providerId="LiveId" clId="{615CE6D8-D3F6-4D13-8094-CDE990CF58D0}" dt="2025-11-25T18:57:52.463" v="9346" actId="1076"/>
          <ac:picMkLst>
            <pc:docMk/>
            <pc:sldMk cId="0" sldId="279"/>
            <ac:picMk id="26" creationId="{00000000-0000-0000-0000-000000000000}"/>
          </ac:picMkLst>
        </pc:picChg>
      </pc:sldChg>
      <pc:sldChg chg="new del">
        <pc:chgData name="兴露 杨" userId="d8c5a9753127d9e0" providerId="LiveId" clId="{615CE6D8-D3F6-4D13-8094-CDE990CF58D0}" dt="2025-11-26T04:31:20.255" v="9901" actId="2696"/>
        <pc:sldMkLst>
          <pc:docMk/>
          <pc:sldMk cId="2739473642" sldId="280"/>
        </pc:sldMkLst>
      </pc:sldChg>
      <pc:sldChg chg="addSp delSp modSp add mod modTransition setBg delAnim modAnim">
        <pc:chgData name="兴露 杨" userId="d8c5a9753127d9e0" providerId="LiveId" clId="{615CE6D8-D3F6-4D13-8094-CDE990CF58D0}" dt="2025-11-26T13:31:05.476" v="10566" actId="21"/>
        <pc:sldMkLst>
          <pc:docMk/>
          <pc:sldMk cId="0" sldId="281"/>
        </pc:sldMkLst>
        <pc:spChg chg="add mod">
          <ac:chgData name="兴露 杨" userId="d8c5a9753127d9e0" providerId="LiveId" clId="{615CE6D8-D3F6-4D13-8094-CDE990CF58D0}" dt="2025-11-26T04:35:31.297" v="10197"/>
          <ac:spMkLst>
            <pc:docMk/>
            <pc:sldMk cId="0" sldId="281"/>
            <ac:spMk id="3" creationId="{E0868D60-8DF7-660F-084C-A4C763581BE7}"/>
          </ac:spMkLst>
        </pc:spChg>
        <pc:spChg chg="mod">
          <ac:chgData name="兴露 杨" userId="d8c5a9753127d9e0" providerId="LiveId" clId="{615CE6D8-D3F6-4D13-8094-CDE990CF58D0}" dt="2025-11-26T04:56:02.860" v="10301" actId="207"/>
          <ac:spMkLst>
            <pc:docMk/>
            <pc:sldMk cId="0" sldId="281"/>
            <ac:spMk id="12" creationId="{00000000-0000-0000-0000-000000000000}"/>
          </ac:spMkLst>
        </pc:spChg>
        <pc:spChg chg="add mod">
          <ac:chgData name="兴露 杨" userId="d8c5a9753127d9e0" providerId="LiveId" clId="{615CE6D8-D3F6-4D13-8094-CDE990CF58D0}" dt="2025-11-26T04:53:14.647" v="10294" actId="207"/>
          <ac:spMkLst>
            <pc:docMk/>
            <pc:sldMk cId="0" sldId="281"/>
            <ac:spMk id="22" creationId="{D12B7348-14E6-247A-C6DA-2734BB7657DB}"/>
          </ac:spMkLst>
        </pc:spChg>
        <pc:spChg chg="mod">
          <ac:chgData name="兴露 杨" userId="d8c5a9753127d9e0" providerId="LiveId" clId="{615CE6D8-D3F6-4D13-8094-CDE990CF58D0}" dt="2025-11-26T04:34:47.595" v="10167"/>
          <ac:spMkLst>
            <pc:docMk/>
            <pc:sldMk cId="0" sldId="281"/>
            <ac:spMk id="30" creationId="{00000000-0000-0000-0000-000000000000}"/>
          </ac:spMkLst>
        </pc:spChg>
        <pc:spChg chg="mod">
          <ac:chgData name="兴露 杨" userId="d8c5a9753127d9e0" providerId="LiveId" clId="{615CE6D8-D3F6-4D13-8094-CDE990CF58D0}" dt="2025-11-26T04:56:02.860" v="10301" actId="207"/>
          <ac:spMkLst>
            <pc:docMk/>
            <pc:sldMk cId="0" sldId="281"/>
            <ac:spMk id="56" creationId="{00000000-0000-0000-0000-000000000000}"/>
          </ac:spMkLst>
        </pc:spChg>
        <pc:spChg chg="mod">
          <ac:chgData name="兴露 杨" userId="d8c5a9753127d9e0" providerId="LiveId" clId="{615CE6D8-D3F6-4D13-8094-CDE990CF58D0}" dt="2025-11-26T04:56:07.444" v="10302" actId="207"/>
          <ac:spMkLst>
            <pc:docMk/>
            <pc:sldMk cId="0" sldId="281"/>
            <ac:spMk id="71" creationId="{00000000-0000-0000-0000-000000000000}"/>
          </ac:spMkLst>
        </pc:spChg>
        <pc:spChg chg="mod">
          <ac:chgData name="兴露 杨" userId="d8c5a9753127d9e0" providerId="LiveId" clId="{615CE6D8-D3F6-4D13-8094-CDE990CF58D0}" dt="2025-11-26T04:56:07.444" v="10302" actId="207"/>
          <ac:spMkLst>
            <pc:docMk/>
            <pc:sldMk cId="0" sldId="281"/>
            <ac:spMk id="81" creationId="{00000000-0000-0000-0000-000000000000}"/>
          </ac:spMkLst>
        </pc:spChg>
        <pc:grpChg chg="mod">
          <ac:chgData name="兴露 杨" userId="d8c5a9753127d9e0" providerId="LiveId" clId="{615CE6D8-D3F6-4D13-8094-CDE990CF58D0}" dt="2025-11-26T04:56:07.444" v="10302" actId="207"/>
          <ac:grpSpMkLst>
            <pc:docMk/>
            <pc:sldMk cId="0" sldId="281"/>
            <ac:grpSpMk id="10" creationId="{00000000-0000-0000-0000-000000000000}"/>
          </ac:grpSpMkLst>
        </pc:grpChg>
        <pc:grpChg chg="mod">
          <ac:chgData name="兴露 杨" userId="d8c5a9753127d9e0" providerId="LiveId" clId="{615CE6D8-D3F6-4D13-8094-CDE990CF58D0}" dt="2025-11-26T13:07:50.676" v="10565" actId="1076"/>
          <ac:grpSpMkLst>
            <pc:docMk/>
            <pc:sldMk cId="0" sldId="281"/>
            <ac:grpSpMk id="11" creationId="{00000000-0000-0000-0000-000000000000}"/>
          </ac:grpSpMkLst>
        </pc:grpChg>
        <pc:grpChg chg="mod">
          <ac:chgData name="兴露 杨" userId="d8c5a9753127d9e0" providerId="LiveId" clId="{615CE6D8-D3F6-4D13-8094-CDE990CF58D0}" dt="2025-11-26T04:56:02.860" v="10301" actId="207"/>
          <ac:grpSpMkLst>
            <pc:docMk/>
            <pc:sldMk cId="0" sldId="281"/>
            <ac:grpSpMk id="13" creationId="{00000000-0000-0000-0000-000000000000}"/>
          </ac:grpSpMkLst>
        </pc:grpChg>
        <pc:grpChg chg="mod">
          <ac:chgData name="兴露 杨" userId="d8c5a9753127d9e0" providerId="LiveId" clId="{615CE6D8-D3F6-4D13-8094-CDE990CF58D0}" dt="2025-11-26T04:56:07.444" v="10302" actId="207"/>
          <ac:grpSpMkLst>
            <pc:docMk/>
            <pc:sldMk cId="0" sldId="281"/>
            <ac:grpSpMk id="70" creationId="{00000000-0000-0000-0000-000000000000}"/>
          </ac:grpSpMkLst>
        </pc:grpChg>
        <pc:grpChg chg="mod">
          <ac:chgData name="兴露 杨" userId="d8c5a9753127d9e0" providerId="LiveId" clId="{615CE6D8-D3F6-4D13-8094-CDE990CF58D0}" dt="2025-11-26T04:56:07.444" v="10302" actId="207"/>
          <ac:grpSpMkLst>
            <pc:docMk/>
            <pc:sldMk cId="0" sldId="281"/>
            <ac:grpSpMk id="72" creationId="{00000000-0000-0000-0000-000000000000}"/>
          </ac:grpSpMkLst>
        </pc:grpChg>
        <pc:picChg chg="del">
          <ac:chgData name="兴露 杨" userId="d8c5a9753127d9e0" providerId="LiveId" clId="{615CE6D8-D3F6-4D13-8094-CDE990CF58D0}" dt="2025-11-26T13:31:05.476" v="10566" actId="21"/>
          <ac:picMkLst>
            <pc:docMk/>
            <pc:sldMk cId="0" sldId="281"/>
            <ac:picMk id="2" creationId="{00000000-0000-0000-0000-000000000000}"/>
          </ac:picMkLst>
        </pc:picChg>
        <pc:picChg chg="add del mod modCrop">
          <ac:chgData name="兴露 杨" userId="d8c5a9753127d9e0" providerId="LiveId" clId="{615CE6D8-D3F6-4D13-8094-CDE990CF58D0}" dt="2025-11-26T04:38:57.677" v="10205" actId="21"/>
          <ac:picMkLst>
            <pc:docMk/>
            <pc:sldMk cId="0" sldId="281"/>
            <ac:picMk id="7" creationId="{B61F7F51-421C-58D0-130C-6008EF02A60D}"/>
          </ac:picMkLst>
        </pc:picChg>
        <pc:picChg chg="add mod">
          <ac:chgData name="兴露 杨" userId="d8c5a9753127d9e0" providerId="LiveId" clId="{615CE6D8-D3F6-4D13-8094-CDE990CF58D0}" dt="2025-11-26T04:40:10.128" v="10219" actId="1076"/>
          <ac:picMkLst>
            <pc:docMk/>
            <pc:sldMk cId="0" sldId="281"/>
            <ac:picMk id="9" creationId="{F31D81CB-DAC8-7130-3413-50BFC5FEE4CE}"/>
          </ac:picMkLst>
        </pc:picChg>
        <pc:picChg chg="add mod ord">
          <ac:chgData name="兴露 杨" userId="d8c5a9753127d9e0" providerId="LiveId" clId="{615CE6D8-D3F6-4D13-8094-CDE990CF58D0}" dt="2025-11-26T04:54:50.575" v="10295" actId="14861"/>
          <ac:picMkLst>
            <pc:docMk/>
            <pc:sldMk cId="0" sldId="281"/>
            <ac:picMk id="24" creationId="{8531700E-E2D3-1920-BD5D-E6D9029E4CF9}"/>
          </ac:picMkLst>
        </pc:picChg>
        <pc:cxnChg chg="mod">
          <ac:chgData name="兴露 杨" userId="d8c5a9753127d9e0" providerId="LiveId" clId="{615CE6D8-D3F6-4D13-8094-CDE990CF58D0}" dt="2025-11-26T04:56:02.860" v="10301" actId="207"/>
          <ac:cxnSpMkLst>
            <pc:docMk/>
            <pc:sldMk cId="0" sldId="281"/>
            <ac:cxnSpMk id="14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2.860" v="10301" actId="207"/>
          <ac:cxnSpMkLst>
            <pc:docMk/>
            <pc:sldMk cId="0" sldId="281"/>
            <ac:cxnSpMk id="15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2.860" v="10301" actId="207"/>
          <ac:cxnSpMkLst>
            <pc:docMk/>
            <pc:sldMk cId="0" sldId="281"/>
            <ac:cxnSpMk id="16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2.860" v="10301" actId="207"/>
          <ac:cxnSpMkLst>
            <pc:docMk/>
            <pc:sldMk cId="0" sldId="281"/>
            <ac:cxnSpMk id="17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2.860" v="10301" actId="207"/>
          <ac:cxnSpMkLst>
            <pc:docMk/>
            <pc:sldMk cId="0" sldId="281"/>
            <ac:cxnSpMk id="18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2.860" v="10301" actId="207"/>
          <ac:cxnSpMkLst>
            <pc:docMk/>
            <pc:sldMk cId="0" sldId="281"/>
            <ac:cxnSpMk id="19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7.444" v="10302" actId="207"/>
          <ac:cxnSpMkLst>
            <pc:docMk/>
            <pc:sldMk cId="0" sldId="281"/>
            <ac:cxnSpMk id="73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7.444" v="10302" actId="207"/>
          <ac:cxnSpMkLst>
            <pc:docMk/>
            <pc:sldMk cId="0" sldId="281"/>
            <ac:cxnSpMk id="75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7.444" v="10302" actId="207"/>
          <ac:cxnSpMkLst>
            <pc:docMk/>
            <pc:sldMk cId="0" sldId="281"/>
            <ac:cxnSpMk id="76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7.444" v="10302" actId="207"/>
          <ac:cxnSpMkLst>
            <pc:docMk/>
            <pc:sldMk cId="0" sldId="281"/>
            <ac:cxnSpMk id="78" creationId="{00000000-0000-0000-0000-000000000000}"/>
          </ac:cxnSpMkLst>
        </pc:cxnChg>
        <pc:cxnChg chg="mod">
          <ac:chgData name="兴露 杨" userId="d8c5a9753127d9e0" providerId="LiveId" clId="{615CE6D8-D3F6-4D13-8094-CDE990CF58D0}" dt="2025-11-26T04:56:07.444" v="10302" actId="207"/>
          <ac:cxnSpMkLst>
            <pc:docMk/>
            <pc:sldMk cId="0" sldId="281"/>
            <ac:cxnSpMk id="79" creationId="{00000000-0000-0000-0000-000000000000}"/>
          </ac:cxnSpMkLst>
        </pc:cxnChg>
      </pc:sldChg>
      <pc:sldChg chg="new del">
        <pc:chgData name="兴露 杨" userId="d8c5a9753127d9e0" providerId="LiveId" clId="{615CE6D8-D3F6-4D13-8094-CDE990CF58D0}" dt="2025-11-26T05:09:06.237" v="10345" actId="2696"/>
        <pc:sldMkLst>
          <pc:docMk/>
          <pc:sldMk cId="3694694007" sldId="282"/>
        </pc:sldMkLst>
      </pc:sldChg>
      <pc:sldChg chg="modSp add ord modTransition setBg">
        <pc:chgData name="兴露 杨" userId="d8c5a9753127d9e0" providerId="LiveId" clId="{615CE6D8-D3F6-4D13-8094-CDE990CF58D0}" dt="2025-11-26T05:05:36.459" v="10341"/>
        <pc:sldMkLst>
          <pc:docMk/>
          <pc:sldMk cId="0" sldId="287"/>
        </pc:sldMkLst>
        <pc:spChg chg="mod">
          <ac:chgData name="兴露 杨" userId="d8c5a9753127d9e0" providerId="LiveId" clId="{615CE6D8-D3F6-4D13-8094-CDE990CF58D0}" dt="2025-11-26T05:03:20.574" v="10337" actId="255"/>
          <ac:spMkLst>
            <pc:docMk/>
            <pc:sldMk cId="0" sldId="287"/>
            <ac:spMk id="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7709-9B3F-4A42-82B0-469A5F6C3E94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C1EAC-0F11-4B12-89DC-C2D901895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98DCE-E436-446C-AE99-9414D62E8CA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98DCE-E436-446C-AE99-9414D62E8C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C1EAC-0F11-4B12-89DC-C2D9018951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23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CC66-5DFB-4C2F-B072-13E596A3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F8794D-6305-D022-6A76-61702FB47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3DEAC7-A4E8-1988-F0F2-415675F59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9F3E58-B026-32FD-0B52-801F12F34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C1EAC-0F11-4B12-89DC-C2D9018951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7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98DCE-E436-446C-AE99-9414D62E8CA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222E3-CFE3-8085-D04A-11B72FCC7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CD5FA3-E4BE-D471-9C5D-5521A72B2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48BA2-1651-94E8-800A-8D0C4277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19C7C-A6F4-6683-44BE-2E44753D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CA6D67-7568-87A4-0C23-CE83DEB6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86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41D8D-9BF3-7BF3-91FC-34D64A8F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D9AC7-C08D-E5A1-E93E-753A45474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0B585-288E-5822-EB5D-8D0D7FCE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B3F42-EFD2-0F34-B439-FB999BA3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EBA0C-DB16-E4AD-D606-3BBF4EE1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EB5031-47A7-5DCB-CBE4-7AC24078F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D58D36-4DE3-09FF-D7DA-82099EDCD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D4F763-B73D-8456-7AE7-015F9351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F0671-6670-2077-8317-C3930107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B607A-1A25-3DD4-CCE3-E6E28F1B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0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B7438-3B72-E989-BE02-4252748F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5FAC20-98DD-E21D-040A-855273111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843F47-87A9-8E2B-9721-6EB78C97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7495B-9AAA-2145-FB74-EA033134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BE992-9712-5C6B-CE10-2801ECB7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5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A1668-60CB-9DB0-6A1C-BD81A33A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33291-0F1F-2984-8098-3F4BFA3F6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78002-304E-4B76-520E-3AC25CA5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2834C-43D4-AEC5-171C-0C11E0DF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E883E-0E1E-E123-0638-FA4F72E3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1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332FD-FBC6-BF6E-EE10-17BA475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A76A8-AF80-B8BF-9AEE-95B2C326E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2362FC-5F02-F13D-9CFB-B709EE6DC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1036AE-67A6-3488-BF71-60C3589F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AF6853-C184-2DD3-90C6-E91578A8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B8F784-EF63-2E5D-4FE7-A5E6E0FA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8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52406-95DD-7AA1-AE59-84B62DCD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F26245-E742-6B73-589B-C712DDA2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3B3AAF-2A7C-DEAD-D32B-AF373DE1B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A7D171-ACDA-6A00-C2AA-D3A308705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35AB4E-75D5-F641-75F6-A118BCB1A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0CC5DB-227A-0216-FFA6-DCEF4A13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BD5D52-A204-5663-2793-9CCDE2A7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FFA3BC-FE0E-0C79-5C05-B682F69B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8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B2152-591C-595E-B437-0B21E311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4155D3-AC9F-6DE6-5DAE-0157B0D0D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F9CBC6-0C75-0C9F-AE6E-B41D39D4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13724-C29B-6072-B4E7-4D2F696E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4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88A6E3-7872-0796-4BAF-FDA66B8D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69F291-49D3-A673-B296-4A88157ED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E4E36-0E85-203A-B159-EE0597A9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05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6A9DB-16AF-9223-5559-1EF37425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334BF-BF73-DFC4-1F3B-3771FF16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F2E42F-06F4-F808-9200-5888F5B9C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C57FB0-757E-F1CB-E422-A5631863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53A49D-8E88-95D8-01AC-0E9038E2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18868B-77E3-8630-40F8-2D82907F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97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324F9-40A9-DD73-6569-17D642C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9D1C04-61AF-FCA8-DC92-1469B58A6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3F3E1E-0C48-81E3-08A9-7DD4E52B2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E17C9D-A3DF-2396-7F09-E73B07A5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059D7-D8AE-9FDE-46AC-2EDE709F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75D0F-1644-36BB-4862-F67A1DB1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04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AE3A84-B8CF-0042-2882-B0079DAA2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D1F1DB-7C6A-925B-78C4-399DA1EEE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289DC-5AA7-2339-C86C-6C8647C2F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55061A-516F-4892-811F-0983533BBEEB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EF7B4-ED4C-ACEA-6149-941FE38B5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19BC81-CD95-773F-72F7-BAFF48F41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62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gif"/><Relationship Id="rId4" Type="http://schemas.openxmlformats.org/officeDocument/2006/relationships/audio" Target="../media/audio2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image" Target="../media/image4.png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image" Target="../media/image6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microsoft.com/office/2007/relationships/hdphoto" Target="../media/hdphoto1.wdp"/><Relationship Id="rId7" Type="http://schemas.openxmlformats.org/officeDocument/2006/relationships/tags" Target="../tags/tag7.xml"/><Relationship Id="rId71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29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8.sv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的风景&#10;&#10;AI 生成的内容可能不正确。">
            <a:extLst>
              <a:ext uri="{FF2B5EF4-FFF2-40B4-BE49-F238E27FC236}">
                <a16:creationId xmlns:a16="http://schemas.microsoft.com/office/drawing/2014/main" id="{8531700E-E2D3-1920-BD5D-E6D9029E4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73" y="471053"/>
            <a:ext cx="12359623" cy="615084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5" name="文本框 63"/>
          <p:cNvSpPr txBox="1"/>
          <p:nvPr/>
        </p:nvSpPr>
        <p:spPr>
          <a:xfrm>
            <a:off x="4232125" y="3658189"/>
            <a:ext cx="3922180" cy="502764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n-US" altLang="zh-CN" sz="2667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AI</a:t>
            </a:r>
            <a:r>
              <a:rPr lang="zh-CN" altLang="en-US" sz="2667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个性化学习平台</a:t>
            </a:r>
          </a:p>
        </p:txBody>
      </p:sp>
      <p:sp>
        <p:nvSpPr>
          <p:cNvPr id="6" name="文本框 4"/>
          <p:cNvSpPr txBox="1"/>
          <p:nvPr/>
        </p:nvSpPr>
        <p:spPr>
          <a:xfrm>
            <a:off x="4414205" y="4206306"/>
            <a:ext cx="3740387" cy="2769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zh-CN" altLang="en-US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指导老师：申友访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13073" y="1"/>
            <a:ext cx="12205073" cy="1797832"/>
            <a:chOff x="-9805" y="1"/>
            <a:chExt cx="9153805" cy="1348374"/>
          </a:xfrm>
          <a:solidFill>
            <a:schemeClr val="bg1">
              <a:lumMod val="95000"/>
            </a:schemeClr>
          </a:solidFill>
        </p:grpSpPr>
        <p:sp>
          <p:nvSpPr>
            <p:cNvPr id="12" name="任意多边形 10"/>
            <p:cNvSpPr/>
            <p:nvPr/>
          </p:nvSpPr>
          <p:spPr>
            <a:xfrm>
              <a:off x="-9805" y="845195"/>
              <a:ext cx="9153805" cy="451127"/>
            </a:xfrm>
            <a:custGeom>
              <a:avLst/>
              <a:gdLst>
                <a:gd name="connsiteX0" fmla="*/ 0 w 7894320"/>
                <a:gd name="connsiteY0" fmla="*/ 129540 h 396240"/>
                <a:gd name="connsiteX1" fmla="*/ 1699260 w 7894320"/>
                <a:gd name="connsiteY1" fmla="*/ 129540 h 396240"/>
                <a:gd name="connsiteX2" fmla="*/ 2004060 w 7894320"/>
                <a:gd name="connsiteY2" fmla="*/ 396240 h 396240"/>
                <a:gd name="connsiteX3" fmla="*/ 6164580 w 7894320"/>
                <a:gd name="connsiteY3" fmla="*/ 396240 h 396240"/>
                <a:gd name="connsiteX4" fmla="*/ 6446520 w 7894320"/>
                <a:gd name="connsiteY4" fmla="*/ 137160 h 396240"/>
                <a:gd name="connsiteX5" fmla="*/ 7894320 w 7894320"/>
                <a:gd name="connsiteY5" fmla="*/ 137160 h 396240"/>
                <a:gd name="connsiteX6" fmla="*/ 7894320 w 7894320"/>
                <a:gd name="connsiteY6" fmla="*/ 0 h 396240"/>
                <a:gd name="connsiteX7" fmla="*/ 7620 w 7894320"/>
                <a:gd name="connsiteY7" fmla="*/ 0 h 396240"/>
                <a:gd name="connsiteX8" fmla="*/ 0 w 7894320"/>
                <a:gd name="connsiteY8" fmla="*/ 1295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4320" h="396240">
                  <a:moveTo>
                    <a:pt x="0" y="129540"/>
                  </a:moveTo>
                  <a:lnTo>
                    <a:pt x="1699260" y="129540"/>
                  </a:lnTo>
                  <a:lnTo>
                    <a:pt x="2004060" y="396240"/>
                  </a:lnTo>
                  <a:lnTo>
                    <a:pt x="6164580" y="396240"/>
                  </a:lnTo>
                  <a:lnTo>
                    <a:pt x="6446520" y="137160"/>
                  </a:lnTo>
                  <a:lnTo>
                    <a:pt x="7894320" y="137160"/>
                  </a:lnTo>
                  <a:lnTo>
                    <a:pt x="7894320" y="0"/>
                  </a:lnTo>
                  <a:lnTo>
                    <a:pt x="7620" y="0"/>
                  </a:lnTo>
                  <a:lnTo>
                    <a:pt x="0" y="1295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1"/>
            <p:cNvGrpSpPr/>
            <p:nvPr/>
          </p:nvGrpSpPr>
          <p:grpSpPr>
            <a:xfrm>
              <a:off x="132946" y="1044732"/>
              <a:ext cx="9001249" cy="303643"/>
              <a:chOff x="2179320" y="1546860"/>
              <a:chExt cx="7906097" cy="266700"/>
            </a:xfrm>
            <a:grpFill/>
          </p:grpSpPr>
          <p:cxnSp>
            <p:nvCxnSpPr>
              <p:cNvPr id="14" name="直接连接符 12"/>
              <p:cNvCxnSpPr/>
              <p:nvPr/>
            </p:nvCxnSpPr>
            <p:spPr>
              <a:xfrm flipH="1">
                <a:off x="2179320" y="1546860"/>
                <a:ext cx="1584960" cy="0"/>
              </a:xfrm>
              <a:prstGeom prst="line">
                <a:avLst/>
              </a:prstGeom>
              <a:grpFill/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3"/>
              <p:cNvCxnSpPr/>
              <p:nvPr/>
            </p:nvCxnSpPr>
            <p:spPr>
              <a:xfrm>
                <a:off x="8635885" y="1546860"/>
                <a:ext cx="1449532" cy="0"/>
              </a:xfrm>
              <a:prstGeom prst="line">
                <a:avLst/>
              </a:prstGeom>
              <a:grpFill/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4"/>
              <p:cNvCxnSpPr/>
              <p:nvPr/>
            </p:nvCxnSpPr>
            <p:spPr>
              <a:xfrm flipH="1">
                <a:off x="8375075" y="1546860"/>
                <a:ext cx="270857" cy="259080"/>
              </a:xfrm>
              <a:prstGeom prst="line">
                <a:avLst/>
              </a:prstGeom>
              <a:grpFill/>
              <a:ln w="15875" cap="rnd">
                <a:solidFill>
                  <a:srgbClr val="293058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5"/>
              <p:cNvCxnSpPr/>
              <p:nvPr/>
            </p:nvCxnSpPr>
            <p:spPr>
              <a:xfrm>
                <a:off x="3764280" y="1546860"/>
                <a:ext cx="304800" cy="266700"/>
              </a:xfrm>
              <a:prstGeom prst="line">
                <a:avLst/>
              </a:prstGeom>
              <a:grpFill/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6"/>
              <p:cNvCxnSpPr/>
              <p:nvPr/>
            </p:nvCxnSpPr>
            <p:spPr>
              <a:xfrm>
                <a:off x="4047085" y="1805940"/>
                <a:ext cx="4327988" cy="7620"/>
              </a:xfrm>
              <a:prstGeom prst="line">
                <a:avLst/>
              </a:prstGeom>
              <a:grpFill/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7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grpFill/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8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grpFill/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19"/>
              <p:cNvCxnSpPr/>
              <p:nvPr/>
            </p:nvCxnSpPr>
            <p:spPr>
              <a:xfrm>
                <a:off x="4563339" y="1805941"/>
                <a:ext cx="3285261" cy="0"/>
              </a:xfrm>
              <a:prstGeom prst="line">
                <a:avLst/>
              </a:prstGeom>
              <a:grpFill/>
              <a:ln w="25400">
                <a:gradFill flip="none" rotWithShape="1">
                  <a:gsLst>
                    <a:gs pos="0">
                      <a:srgbClr val="5359BF">
                        <a:alpha val="0"/>
                      </a:srgbClr>
                    </a:gs>
                    <a:gs pos="66400">
                      <a:srgbClr val="5359BF"/>
                    </a:gs>
                    <a:gs pos="40000">
                      <a:srgbClr val="5359BF"/>
                    </a:gs>
                    <a:gs pos="100000">
                      <a:srgbClr val="5359BF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矩形 55"/>
            <p:cNvSpPr/>
            <p:nvPr/>
          </p:nvSpPr>
          <p:spPr>
            <a:xfrm>
              <a:off x="0" y="1"/>
              <a:ext cx="9144000" cy="845194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13072" y="4920221"/>
            <a:ext cx="12205072" cy="1937780"/>
            <a:chOff x="-9804" y="3690165"/>
            <a:chExt cx="9153804" cy="1453335"/>
          </a:xfrm>
          <a:solidFill>
            <a:schemeClr val="bg1">
              <a:lumMod val="95000"/>
            </a:schemeClr>
          </a:solidFill>
        </p:grpSpPr>
        <p:grpSp>
          <p:nvGrpSpPr>
            <p:cNvPr id="70" name="组合 8"/>
            <p:cNvGrpSpPr/>
            <p:nvPr/>
          </p:nvGrpSpPr>
          <p:grpSpPr>
            <a:xfrm rot="10800000">
              <a:off x="-9804" y="3690165"/>
              <a:ext cx="9143998" cy="503179"/>
              <a:chOff x="1878678" y="525781"/>
              <a:chExt cx="8031478" cy="441959"/>
            </a:xfrm>
            <a:grpFill/>
          </p:grpSpPr>
          <p:sp>
            <p:nvSpPr>
              <p:cNvPr id="71" name="任意多边形 10"/>
              <p:cNvSpPr/>
              <p:nvPr/>
            </p:nvSpPr>
            <p:spPr>
              <a:xfrm>
                <a:off x="1878678" y="525781"/>
                <a:ext cx="8022868" cy="396240"/>
              </a:xfrm>
              <a:custGeom>
                <a:avLst/>
                <a:gdLst>
                  <a:gd name="connsiteX0" fmla="*/ 0 w 7894320"/>
                  <a:gd name="connsiteY0" fmla="*/ 129540 h 396240"/>
                  <a:gd name="connsiteX1" fmla="*/ 1699260 w 7894320"/>
                  <a:gd name="connsiteY1" fmla="*/ 129540 h 396240"/>
                  <a:gd name="connsiteX2" fmla="*/ 2004060 w 7894320"/>
                  <a:gd name="connsiteY2" fmla="*/ 396240 h 396240"/>
                  <a:gd name="connsiteX3" fmla="*/ 6164580 w 7894320"/>
                  <a:gd name="connsiteY3" fmla="*/ 396240 h 396240"/>
                  <a:gd name="connsiteX4" fmla="*/ 6446520 w 7894320"/>
                  <a:gd name="connsiteY4" fmla="*/ 137160 h 396240"/>
                  <a:gd name="connsiteX5" fmla="*/ 7894320 w 7894320"/>
                  <a:gd name="connsiteY5" fmla="*/ 137160 h 396240"/>
                  <a:gd name="connsiteX6" fmla="*/ 7894320 w 7894320"/>
                  <a:gd name="connsiteY6" fmla="*/ 0 h 396240"/>
                  <a:gd name="connsiteX7" fmla="*/ 7620 w 7894320"/>
                  <a:gd name="connsiteY7" fmla="*/ 0 h 396240"/>
                  <a:gd name="connsiteX8" fmla="*/ 0 w 7894320"/>
                  <a:gd name="connsiteY8" fmla="*/ 12954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94320" h="396240">
                    <a:moveTo>
                      <a:pt x="0" y="129540"/>
                    </a:moveTo>
                    <a:lnTo>
                      <a:pt x="1699260" y="129540"/>
                    </a:lnTo>
                    <a:lnTo>
                      <a:pt x="2004060" y="396240"/>
                    </a:lnTo>
                    <a:lnTo>
                      <a:pt x="6164580" y="396240"/>
                    </a:lnTo>
                    <a:lnTo>
                      <a:pt x="6446520" y="137160"/>
                    </a:lnTo>
                    <a:lnTo>
                      <a:pt x="7894320" y="137160"/>
                    </a:lnTo>
                    <a:lnTo>
                      <a:pt x="7894320" y="0"/>
                    </a:lnTo>
                    <a:lnTo>
                      <a:pt x="762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72" name="组合 11"/>
              <p:cNvGrpSpPr/>
              <p:nvPr/>
            </p:nvGrpSpPr>
            <p:grpSpPr>
              <a:xfrm>
                <a:off x="2004060" y="701040"/>
                <a:ext cx="7906096" cy="266700"/>
                <a:chOff x="2179320" y="1546860"/>
                <a:chExt cx="7906096" cy="266700"/>
              </a:xfrm>
              <a:grpFill/>
            </p:grpSpPr>
            <p:cxnSp>
              <p:nvCxnSpPr>
                <p:cNvPr id="73" name="直接连接符 12"/>
                <p:cNvCxnSpPr/>
                <p:nvPr/>
              </p:nvCxnSpPr>
              <p:spPr>
                <a:xfrm flipH="1">
                  <a:off x="2179320" y="1546860"/>
                  <a:ext cx="1584960" cy="0"/>
                </a:xfrm>
                <a:prstGeom prst="line">
                  <a:avLst/>
                </a:prstGeom>
                <a:grpFill/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13"/>
                <p:cNvCxnSpPr/>
                <p:nvPr/>
              </p:nvCxnSpPr>
              <p:spPr>
                <a:xfrm rot="10800000" flipH="1">
                  <a:off x="8635885" y="1546860"/>
                  <a:ext cx="1449531" cy="0"/>
                </a:xfrm>
                <a:prstGeom prst="line">
                  <a:avLst/>
                </a:prstGeom>
                <a:grpFill/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14"/>
                <p:cNvCxnSpPr/>
                <p:nvPr/>
              </p:nvCxnSpPr>
              <p:spPr>
                <a:xfrm flipH="1">
                  <a:off x="8365028" y="1546860"/>
                  <a:ext cx="270857" cy="259080"/>
                </a:xfrm>
                <a:prstGeom prst="line">
                  <a:avLst/>
                </a:prstGeom>
                <a:grpFill/>
                <a:ln w="15875" cap="rnd">
                  <a:solidFill>
                    <a:srgbClr val="293058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15"/>
                <p:cNvCxnSpPr/>
                <p:nvPr/>
              </p:nvCxnSpPr>
              <p:spPr>
                <a:xfrm>
                  <a:off x="3764280" y="1546860"/>
                  <a:ext cx="304800" cy="266700"/>
                </a:xfrm>
                <a:prstGeom prst="line">
                  <a:avLst/>
                </a:prstGeom>
                <a:grpFill/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16"/>
                <p:cNvCxnSpPr/>
                <p:nvPr/>
              </p:nvCxnSpPr>
              <p:spPr>
                <a:xfrm rot="10800000" flipH="1">
                  <a:off x="4047083" y="1805940"/>
                  <a:ext cx="4327990" cy="0"/>
                </a:xfrm>
                <a:prstGeom prst="line">
                  <a:avLst/>
                </a:prstGeom>
                <a:grpFill/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17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grpFill/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18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grpFill/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19"/>
                <p:cNvCxnSpPr/>
                <p:nvPr/>
              </p:nvCxnSpPr>
              <p:spPr>
                <a:xfrm>
                  <a:off x="4563339" y="1805940"/>
                  <a:ext cx="3285261" cy="0"/>
                </a:xfrm>
                <a:prstGeom prst="line">
                  <a:avLst/>
                </a:prstGeom>
                <a:grpFill/>
                <a:ln w="25400">
                  <a:gradFill flip="none" rotWithShape="1">
                    <a:gsLst>
                      <a:gs pos="0">
                        <a:srgbClr val="5359BF">
                          <a:alpha val="0"/>
                        </a:srgbClr>
                      </a:gs>
                      <a:gs pos="66400">
                        <a:srgbClr val="5359BF"/>
                      </a:gs>
                      <a:gs pos="40000">
                        <a:srgbClr val="5359BF"/>
                      </a:gs>
                      <a:gs pos="100000">
                        <a:srgbClr val="5359BF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63500" sx="102000" sy="102000" algn="ctr" rotWithShape="0">
                    <a:srgbClr val="0070C0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1" name="矩形 80"/>
            <p:cNvSpPr/>
            <p:nvPr/>
          </p:nvSpPr>
          <p:spPr>
            <a:xfrm rot="10800000">
              <a:off x="0" y="4193346"/>
              <a:ext cx="9144000" cy="950154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30" name="左上主标题"/>
          <p:cNvSpPr txBox="1"/>
          <p:nvPr/>
        </p:nvSpPr>
        <p:spPr>
          <a:xfrm>
            <a:off x="4290061" y="2142914"/>
            <a:ext cx="3929380" cy="1515533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600" b="1">
                <a:gradFill flip="none" rotWithShape="1">
                  <a:gsLst>
                    <a:gs pos="43400">
                      <a:srgbClr val="C5FDFE"/>
                    </a:gs>
                    <a:gs pos="0">
                      <a:srgbClr val="E5FFFF"/>
                    </a:gs>
                    <a:gs pos="100000">
                      <a:srgbClr val="82C6DE"/>
                    </a:gs>
                  </a:gsLst>
                  <a:lin ang="5400000" scaled="0"/>
                  <a:tileRect/>
                </a:gradFill>
                <a:effectLst>
                  <a:outerShdw blurRad="304800" sx="102000" sy="102000" algn="ctr" rotWithShape="0">
                    <a:srgbClr val="29C7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8000" dirty="0">
                <a:latin typeface="BankGothic Md BT" pitchFamily="34" charset="0"/>
              </a:rPr>
              <a:t>智学伴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E0868D60-8DF7-660F-084C-A4C763581BE7}"/>
              </a:ext>
            </a:extLst>
          </p:cNvPr>
          <p:cNvSpPr txBox="1"/>
          <p:nvPr/>
        </p:nvSpPr>
        <p:spPr>
          <a:xfrm>
            <a:off x="4427385" y="4471032"/>
            <a:ext cx="3740387" cy="2769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2025</a:t>
            </a:r>
            <a:r>
              <a:rPr kumimoji="1" lang="zh-CN" altLang="en-US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年</a:t>
            </a:r>
            <a:r>
              <a:rPr kumimoji="1" lang="en-US" altLang="zh-CN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11</a:t>
            </a:r>
            <a:r>
              <a:rPr kumimoji="1" lang="zh-CN" altLang="en-US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月</a:t>
            </a:r>
          </a:p>
        </p:txBody>
      </p:sp>
      <p:pic>
        <p:nvPicPr>
          <p:cNvPr id="9" name="图片 8" descr="徽标, 公司名称&#10;&#10;AI 生成的内容可能不正确。">
            <a:extLst>
              <a:ext uri="{FF2B5EF4-FFF2-40B4-BE49-F238E27FC236}">
                <a16:creationId xmlns:a16="http://schemas.microsoft.com/office/drawing/2014/main" id="{F31D81CB-DAC8-7130-3413-50BFC5FEE4C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" y="1390551"/>
            <a:ext cx="725036" cy="675759"/>
          </a:xfrm>
          <a:prstGeom prst="ellipse">
            <a:avLst/>
          </a:prstGeom>
        </p:spPr>
      </p:pic>
      <p:sp>
        <p:nvSpPr>
          <p:cNvPr id="22" name="左上主标题">
            <a:extLst>
              <a:ext uri="{FF2B5EF4-FFF2-40B4-BE49-F238E27FC236}">
                <a16:creationId xmlns:a16="http://schemas.microsoft.com/office/drawing/2014/main" id="{D12B7348-14E6-247A-C6DA-2734BB7657DB}"/>
              </a:ext>
            </a:extLst>
          </p:cNvPr>
          <p:cNvSpPr txBox="1"/>
          <p:nvPr/>
        </p:nvSpPr>
        <p:spPr>
          <a:xfrm>
            <a:off x="-187077" y="1503931"/>
            <a:ext cx="3768690" cy="74992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600" b="1">
                <a:gradFill flip="none" rotWithShape="1">
                  <a:gsLst>
                    <a:gs pos="43400">
                      <a:srgbClr val="C5FDFE"/>
                    </a:gs>
                    <a:gs pos="0">
                      <a:srgbClr val="E5FFFF"/>
                    </a:gs>
                    <a:gs pos="100000">
                      <a:srgbClr val="82C6DE"/>
                    </a:gs>
                  </a:gsLst>
                  <a:lin ang="5400000" scaled="0"/>
                  <a:tileRect/>
                </a:gradFill>
                <a:effectLst>
                  <a:outerShdw blurRad="304800" sx="102000" sy="102000" algn="ctr" rotWithShape="0">
                    <a:srgbClr val="29C7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chemeClr val="accent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武汉工程科技学院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35139 L 8.33333E-7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69"/>
                                    </p:animMotion>
                                  </p:childTnLst>
                                  <p:subTnLst>
                                    <p:audio>
                                      <p:cMediaNode vol="19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机械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2801 L 8.33333E-7 -4.8148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58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35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58000"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30" grpId="0"/>
      <p:bldP spid="30" grpId="1"/>
      <p:bldP spid="3" grpId="0" bldLvl="0" animBg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4795B-A055-2B19-57EA-0175E348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36D1BFB-F511-1D98-2A1D-A79620B67082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9935C137-C974-F49B-4E8C-6F3793B79F75}"/>
              </a:ext>
            </a:extLst>
          </p:cNvPr>
          <p:cNvSpPr/>
          <p:nvPr/>
        </p:nvSpPr>
        <p:spPr>
          <a:xfrm>
            <a:off x="5468934" y="171430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测试概要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4C4A56-B97A-9B33-A474-A6158FD86D4F}"/>
              </a:ext>
            </a:extLst>
          </p:cNvPr>
          <p:cNvSpPr txBox="1"/>
          <p:nvPr/>
        </p:nvSpPr>
        <p:spPr>
          <a:xfrm>
            <a:off x="3991930" y="260133"/>
            <a:ext cx="1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C0483822-F557-36AC-1ABE-794BBB67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E84D4D-D290-1591-B59F-68036D1385F9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957200-9B90-1324-4A74-B1728A846F16}"/>
              </a:ext>
            </a:extLst>
          </p:cNvPr>
          <p:cNvSpPr txBox="1"/>
          <p:nvPr/>
        </p:nvSpPr>
        <p:spPr>
          <a:xfrm>
            <a:off x="8537276" y="2462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73B834-1731-8D16-B623-95254B0C45E1}"/>
              </a:ext>
            </a:extLst>
          </p:cNvPr>
          <p:cNvSpPr txBox="1"/>
          <p:nvPr/>
        </p:nvSpPr>
        <p:spPr>
          <a:xfrm>
            <a:off x="10545246" y="24629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1C3E24D-359A-1FDB-8682-B6781A5D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579190"/>
              </p:ext>
            </p:extLst>
          </p:nvPr>
        </p:nvGraphicFramePr>
        <p:xfrm>
          <a:off x="436165" y="1284237"/>
          <a:ext cx="11319669" cy="5105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210">
                  <a:extLst>
                    <a:ext uri="{9D8B030D-6E8A-4147-A177-3AD203B41FA5}">
                      <a16:colId xmlns:a16="http://schemas.microsoft.com/office/drawing/2014/main" val="1192855525"/>
                    </a:ext>
                  </a:extLst>
                </a:gridCol>
                <a:gridCol w="2460184">
                  <a:extLst>
                    <a:ext uri="{9D8B030D-6E8A-4147-A177-3AD203B41FA5}">
                      <a16:colId xmlns:a16="http://schemas.microsoft.com/office/drawing/2014/main" val="121473884"/>
                    </a:ext>
                  </a:extLst>
                </a:gridCol>
                <a:gridCol w="2306360">
                  <a:extLst>
                    <a:ext uri="{9D8B030D-6E8A-4147-A177-3AD203B41FA5}">
                      <a16:colId xmlns:a16="http://schemas.microsoft.com/office/drawing/2014/main" val="3799625629"/>
                    </a:ext>
                  </a:extLst>
                </a:gridCol>
                <a:gridCol w="2163438">
                  <a:extLst>
                    <a:ext uri="{9D8B030D-6E8A-4147-A177-3AD203B41FA5}">
                      <a16:colId xmlns:a16="http://schemas.microsoft.com/office/drawing/2014/main" val="231654694"/>
                    </a:ext>
                  </a:extLst>
                </a:gridCol>
                <a:gridCol w="2367477">
                  <a:extLst>
                    <a:ext uri="{9D8B030D-6E8A-4147-A177-3AD203B41FA5}">
                      <a16:colId xmlns:a16="http://schemas.microsoft.com/office/drawing/2014/main" val="4037028386"/>
                    </a:ext>
                  </a:extLst>
                </a:gridCol>
              </a:tblGrid>
              <a:tr h="5617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测试层级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目标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范围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主要用例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依赖与工具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结果记录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732039"/>
                  </a:ext>
                </a:extLst>
              </a:tr>
              <a:tr h="870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单元测试（</a:t>
                      </a:r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pytest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后端服务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工具类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成功路径、非法输入、重试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回退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pytest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 mock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backend/tests/*.py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31616"/>
                  </a:ext>
                </a:extLst>
              </a:tr>
              <a:tr h="1131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集成测试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接口→服务→数据库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上传解析、</a:t>
                      </a:r>
                      <a:r>
                        <a:rPr lang="en-US" altLang="zh-CN" dirty="0"/>
                        <a:t>AIJSON </a:t>
                      </a:r>
                      <a:r>
                        <a:rPr lang="zh-CN" altLang="en-US" dirty="0"/>
                        <a:t>校验、</a:t>
                      </a:r>
                      <a:r>
                        <a:rPr lang="en-US" altLang="zh-CN" dirty="0"/>
                        <a:t>JWT </a:t>
                      </a:r>
                      <a:r>
                        <a:rPr lang="zh-CN" altLang="en-US" dirty="0"/>
                        <a:t>鉴权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provider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FastAPI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TestClient</a:t>
                      </a:r>
                      <a:r>
                        <a:rPr lang="zh-CN" altLang="en-US" dirty="0"/>
                        <a:t>、内存 </a:t>
                      </a:r>
                      <a:r>
                        <a:rPr lang="en-US" altLang="zh-CN" dirty="0"/>
                        <a:t>SQLite</a:t>
                      </a:r>
                      <a:r>
                        <a:rPr lang="zh-CN" altLang="en-US" dirty="0"/>
                        <a:t>、假 </a:t>
                      </a:r>
                      <a:r>
                        <a:rPr lang="en-US" altLang="zh-CN" dirty="0"/>
                        <a:t>JWT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backend/tests/test_*_router.py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25553"/>
                  </a:ext>
                </a:extLst>
              </a:tr>
              <a:tr h="870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前端组件测试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图标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状态管理组件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点渲染、图表数据绑定、状态切换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Vitest</a:t>
                      </a:r>
                      <a:r>
                        <a:rPr lang="en-US" altLang="zh-CN" dirty="0"/>
                        <a:t> + React Testing Library + MSW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frontend/</a:t>
                      </a:r>
                      <a:r>
                        <a:rPr lang="en-US" altLang="zh-CN" dirty="0" err="1"/>
                        <a:t>src</a:t>
                      </a:r>
                      <a:r>
                        <a:rPr lang="en-US" altLang="zh-CN" dirty="0"/>
                        <a:t>/tests/*.</a:t>
                      </a:r>
                      <a:r>
                        <a:rPr lang="en-US" altLang="zh-CN" dirty="0" err="1"/>
                        <a:t>test.tsx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8981"/>
                  </a:ext>
                </a:extLst>
              </a:tr>
              <a:tr h="8428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端到端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API 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测试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核心业务流程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全业务流程覆盖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pytest</a:t>
                      </a:r>
                      <a:r>
                        <a:rPr lang="en-US" altLang="zh-CN" dirty="0"/>
                        <a:t> + </a:t>
                      </a:r>
                      <a:r>
                        <a:rPr lang="en-US" altLang="zh-CN" dirty="0" err="1"/>
                        <a:t>httpx</a:t>
                      </a:r>
                      <a:r>
                        <a:rPr lang="en-US" altLang="zh-CN" dirty="0"/>
                        <a:t> + mock storage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tests/e2e/test_workflows.py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07292"/>
                  </a:ext>
                </a:extLst>
              </a:tr>
              <a:tr h="78539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手动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探索测试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UI </a:t>
                      </a:r>
                      <a:r>
                        <a:rPr lang="zh-CN" altLang="en-US" dirty="0"/>
                        <a:t>主题、交互细节、上传进度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蓝白主题一致性、错误提示、</a:t>
                      </a:r>
                      <a:r>
                        <a:rPr lang="en-US" altLang="zh-CN" dirty="0"/>
                        <a:t>SSE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浏览器 </a:t>
                      </a:r>
                      <a:r>
                        <a:rPr lang="en-US" altLang="zh-CN" dirty="0"/>
                        <a:t>+ Mock </a:t>
                      </a:r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QA checklist/wiki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45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9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77A94-866B-E613-4FC6-2404E04E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7897462-BA50-2192-F974-04D3DA98C005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982B4BE2-C344-90C0-65DC-B2229BC6A7A3}"/>
              </a:ext>
            </a:extLst>
          </p:cNvPr>
          <p:cNvSpPr/>
          <p:nvPr/>
        </p:nvSpPr>
        <p:spPr>
          <a:xfrm>
            <a:off x="7070163" y="169927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功能测试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B30B61-D0CC-F00C-3D72-BB2206DF3768}"/>
              </a:ext>
            </a:extLst>
          </p:cNvPr>
          <p:cNvSpPr txBox="1"/>
          <p:nvPr/>
        </p:nvSpPr>
        <p:spPr>
          <a:xfrm>
            <a:off x="3991930" y="260133"/>
            <a:ext cx="1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EA711FEA-815B-A6C7-2986-E6FCD093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7A618E-74D7-F179-C6FF-D9D49518B360}"/>
              </a:ext>
            </a:extLst>
          </p:cNvPr>
          <p:cNvSpPr txBox="1"/>
          <p:nvPr/>
        </p:nvSpPr>
        <p:spPr>
          <a:xfrm>
            <a:off x="5580331" y="26013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907EB3-D20B-5FEA-5CC5-7CD3FD7BE5AA}"/>
              </a:ext>
            </a:extLst>
          </p:cNvPr>
          <p:cNvSpPr txBox="1"/>
          <p:nvPr/>
        </p:nvSpPr>
        <p:spPr>
          <a:xfrm>
            <a:off x="8812880" y="2571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A8018B-6264-0003-8753-0423731ABFE4}"/>
              </a:ext>
            </a:extLst>
          </p:cNvPr>
          <p:cNvSpPr txBox="1"/>
          <p:nvPr/>
        </p:nvSpPr>
        <p:spPr>
          <a:xfrm>
            <a:off x="10755144" y="2780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2E7CD1E-BF88-30C5-0E53-0CAB7B5CB91D}"/>
              </a:ext>
            </a:extLst>
          </p:cNvPr>
          <p:cNvSpPr/>
          <p:nvPr/>
        </p:nvSpPr>
        <p:spPr>
          <a:xfrm>
            <a:off x="381527" y="1242398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17EA10-E9BB-4C81-7328-132217E354CC}"/>
              </a:ext>
            </a:extLst>
          </p:cNvPr>
          <p:cNvSpPr txBox="1"/>
          <p:nvPr/>
        </p:nvSpPr>
        <p:spPr>
          <a:xfrm>
            <a:off x="415187" y="1422287"/>
            <a:ext cx="692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1.</a:t>
            </a:r>
            <a:r>
              <a:rPr lang="zh-CN" altLang="en-US" dirty="0">
                <a:solidFill>
                  <a:srgbClr val="FFC000"/>
                </a:solidFill>
              </a:rPr>
              <a:t>认证与权限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验证注册、登录、刷新</a:t>
            </a:r>
            <a:r>
              <a:rPr lang="en-US" altLang="zh-CN" dirty="0">
                <a:solidFill>
                  <a:schemeClr val="bg1"/>
                </a:solidFill>
              </a:rPr>
              <a:t>Token</a:t>
            </a:r>
            <a:r>
              <a:rPr lang="zh-CN" altLang="en-US" dirty="0">
                <a:solidFill>
                  <a:schemeClr val="bg1"/>
                </a:solidFill>
              </a:rPr>
              <a:t>、不同角色访问控制，并模拟</a:t>
            </a:r>
            <a:r>
              <a:rPr lang="en-US" altLang="zh-CN" dirty="0">
                <a:solidFill>
                  <a:schemeClr val="bg1"/>
                </a:solidFill>
              </a:rPr>
              <a:t>JWT </a:t>
            </a:r>
            <a:r>
              <a:rPr lang="zh-CN" altLang="en-US" dirty="0">
                <a:solidFill>
                  <a:schemeClr val="bg1"/>
                </a:solidFill>
              </a:rPr>
              <a:t>过期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伪造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71B57CA-98B2-DC50-FBA8-4E3AE26216F7}"/>
              </a:ext>
            </a:extLst>
          </p:cNvPr>
          <p:cNvSpPr/>
          <p:nvPr/>
        </p:nvSpPr>
        <p:spPr>
          <a:xfrm>
            <a:off x="365423" y="2171886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33F2A6-FDAD-0A74-CCCC-445F77591DA3}"/>
              </a:ext>
            </a:extLst>
          </p:cNvPr>
          <p:cNvSpPr/>
          <p:nvPr/>
        </p:nvSpPr>
        <p:spPr>
          <a:xfrm>
            <a:off x="381527" y="3117756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109CBCB-82DD-1DC2-2276-0BD88898B439}"/>
              </a:ext>
            </a:extLst>
          </p:cNvPr>
          <p:cNvSpPr/>
          <p:nvPr/>
        </p:nvSpPr>
        <p:spPr>
          <a:xfrm>
            <a:off x="352870" y="4041623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8D2769F-9432-DC1C-2C83-71ECBDA8B740}"/>
              </a:ext>
            </a:extLst>
          </p:cNvPr>
          <p:cNvSpPr/>
          <p:nvPr/>
        </p:nvSpPr>
        <p:spPr>
          <a:xfrm>
            <a:off x="365423" y="4978513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3ECFD5D-F6F1-0281-D943-67F3BEFEFC2C}"/>
              </a:ext>
            </a:extLst>
          </p:cNvPr>
          <p:cNvSpPr/>
          <p:nvPr/>
        </p:nvSpPr>
        <p:spPr>
          <a:xfrm>
            <a:off x="332015" y="5915403"/>
            <a:ext cx="6964049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96243B4-BB2B-7D61-6385-369BBBD87AAC}"/>
              </a:ext>
            </a:extLst>
          </p:cNvPr>
          <p:cNvSpPr txBox="1"/>
          <p:nvPr/>
        </p:nvSpPr>
        <p:spPr>
          <a:xfrm>
            <a:off x="415186" y="2370395"/>
            <a:ext cx="6860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2.AI</a:t>
            </a:r>
            <a:r>
              <a:rPr lang="zh-CN" altLang="en-US" dirty="0">
                <a:solidFill>
                  <a:srgbClr val="FFC000"/>
                </a:solidFill>
              </a:rPr>
              <a:t>多模型流程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测试不同</a:t>
            </a:r>
            <a:r>
              <a:rPr lang="en-US" altLang="zh-CN" dirty="0">
                <a:solidFill>
                  <a:schemeClr val="bg1"/>
                </a:solidFill>
              </a:rPr>
              <a:t>provider</a:t>
            </a:r>
            <a:r>
              <a:rPr lang="zh-CN" altLang="en-US" dirty="0">
                <a:solidFill>
                  <a:schemeClr val="bg1"/>
                </a:solidFill>
              </a:rPr>
              <a:t>配置、</a:t>
            </a:r>
            <a:r>
              <a:rPr lang="en-US" altLang="zh-CN" dirty="0">
                <a:solidFill>
                  <a:schemeClr val="bg1"/>
                </a:solidFill>
              </a:rPr>
              <a:t>fallback</a:t>
            </a:r>
            <a:r>
              <a:rPr lang="zh-CN" altLang="en-US" dirty="0">
                <a:solidFill>
                  <a:schemeClr val="bg1"/>
                </a:solidFill>
              </a:rPr>
              <a:t>策略、系统</a:t>
            </a:r>
            <a:r>
              <a:rPr lang="en-US" altLang="zh-CN" dirty="0">
                <a:solidFill>
                  <a:schemeClr val="bg1"/>
                </a:solidFill>
              </a:rPr>
              <a:t>Prompt</a:t>
            </a:r>
            <a:r>
              <a:rPr lang="zh-CN" altLang="en-US" dirty="0">
                <a:solidFill>
                  <a:schemeClr val="bg1"/>
                </a:solidFill>
              </a:rPr>
              <a:t>注入、模型签名剥离、</a:t>
            </a:r>
            <a:r>
              <a:rPr lang="en-US" altLang="zh-CN" dirty="0">
                <a:solidFill>
                  <a:schemeClr val="bg1"/>
                </a:solidFill>
              </a:rPr>
              <a:t>JSON</a:t>
            </a:r>
            <a:r>
              <a:rPr lang="zh-CN" altLang="en-US" dirty="0">
                <a:solidFill>
                  <a:schemeClr val="bg1"/>
                </a:solidFill>
              </a:rPr>
              <a:t>解析失败后的重试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91CCEB0-EF75-06C2-50CE-09AEC28A6669}"/>
              </a:ext>
            </a:extLst>
          </p:cNvPr>
          <p:cNvSpPr txBox="1"/>
          <p:nvPr/>
        </p:nvSpPr>
        <p:spPr>
          <a:xfrm>
            <a:off x="456898" y="3241339"/>
            <a:ext cx="692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3.</a:t>
            </a:r>
            <a:r>
              <a:rPr lang="zh-CN" altLang="en-US" dirty="0">
                <a:solidFill>
                  <a:srgbClr val="FFC000"/>
                </a:solidFill>
              </a:rPr>
              <a:t>文件上传与解析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覆盖</a:t>
            </a:r>
            <a:r>
              <a:rPr lang="en-US" altLang="zh-CN" dirty="0">
                <a:solidFill>
                  <a:schemeClr val="bg1"/>
                </a:solidFill>
              </a:rPr>
              <a:t>PDF/</a:t>
            </a:r>
            <a:r>
              <a:rPr lang="en-US" altLang="zh-CN" dirty="0" err="1">
                <a:solidFill>
                  <a:schemeClr val="bg1"/>
                </a:solidFill>
              </a:rPr>
              <a:t>DoCX</a:t>
            </a:r>
            <a:r>
              <a:rPr lang="en-US" altLang="zh-CN" dirty="0">
                <a:solidFill>
                  <a:schemeClr val="bg1"/>
                </a:solidFill>
              </a:rPr>
              <a:t>/PPTX/TXT/MD</a:t>
            </a:r>
            <a:r>
              <a:rPr lang="zh-CN" altLang="en-US" dirty="0">
                <a:solidFill>
                  <a:schemeClr val="bg1"/>
                </a:solidFill>
              </a:rPr>
              <a:t>、编码差异、超大小、 空文档、重复上传等场景，确认</a:t>
            </a:r>
            <a:r>
              <a:rPr lang="en-US" altLang="zh-CN" dirty="0">
                <a:solidFill>
                  <a:schemeClr val="bg1"/>
                </a:solidFill>
              </a:rPr>
              <a:t>learning files</a:t>
            </a:r>
            <a:r>
              <a:rPr lang="zh-CN" altLang="en-US" dirty="0">
                <a:solidFill>
                  <a:schemeClr val="bg1"/>
                </a:solidFill>
              </a:rPr>
              <a:t>记录与截断标记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099CDD4-84DB-C790-E34D-FB14FDE2470E}"/>
              </a:ext>
            </a:extLst>
          </p:cNvPr>
          <p:cNvSpPr txBox="1"/>
          <p:nvPr/>
        </p:nvSpPr>
        <p:spPr>
          <a:xfrm>
            <a:off x="456898" y="4155739"/>
            <a:ext cx="6684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4.</a:t>
            </a:r>
            <a:r>
              <a:rPr lang="zh-CN" altLang="en-US" dirty="0">
                <a:solidFill>
                  <a:srgbClr val="FFC000"/>
                </a:solidFill>
              </a:rPr>
              <a:t>知识图谱</a:t>
            </a:r>
            <a:r>
              <a:rPr lang="en-US" altLang="zh-CN" dirty="0"/>
              <a:t>:</a:t>
            </a:r>
            <a:r>
              <a:rPr lang="zh-CN" altLang="en-US" dirty="0">
                <a:solidFill>
                  <a:schemeClr val="bg1"/>
                </a:solidFill>
              </a:rPr>
              <a:t>确保生成≥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节点、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条边，校验节点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边入库、历史检索权限、 前端</a:t>
            </a:r>
            <a:r>
              <a:rPr lang="en-US" altLang="zh-CN" dirty="0">
                <a:solidFill>
                  <a:schemeClr val="bg1"/>
                </a:solidFill>
              </a:rPr>
              <a:t>graph API JSON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3E677E-D3ED-C622-7823-F3514472AC38}"/>
              </a:ext>
            </a:extLst>
          </p:cNvPr>
          <p:cNvSpPr txBox="1"/>
          <p:nvPr/>
        </p:nvSpPr>
        <p:spPr>
          <a:xfrm>
            <a:off x="543896" y="5124586"/>
            <a:ext cx="6540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5.AI</a:t>
            </a:r>
            <a:r>
              <a:rPr lang="zh-CN" altLang="en-US" dirty="0">
                <a:solidFill>
                  <a:srgbClr val="FFC000"/>
                </a:solidFill>
              </a:rPr>
              <a:t>测评</a:t>
            </a:r>
            <a:r>
              <a:rPr lang="en-US" altLang="zh-CN" dirty="0">
                <a:solidFill>
                  <a:srgbClr val="FFC000"/>
                </a:solidFill>
              </a:rPr>
              <a:t>&amp;</a:t>
            </a:r>
            <a:r>
              <a:rPr lang="zh-CN" altLang="en-US" dirty="0">
                <a:solidFill>
                  <a:srgbClr val="FFC000"/>
                </a:solidFill>
              </a:rPr>
              <a:t>学习计划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完整验证题目生成、答题提交、错题讲解、学习计划</a:t>
            </a:r>
            <a:r>
              <a:rPr lang="en-US" altLang="zh-CN" dirty="0">
                <a:solidFill>
                  <a:schemeClr val="bg1"/>
                </a:solidFill>
              </a:rPr>
              <a:t>CRUD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PDF</a:t>
            </a:r>
            <a:r>
              <a:rPr lang="zh-CN" altLang="en-US" dirty="0">
                <a:solidFill>
                  <a:schemeClr val="bg1"/>
                </a:solidFill>
              </a:rPr>
              <a:t>报告导出、弱项分析逻辑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44567F4-B360-80BE-754A-732861B87D6D}"/>
              </a:ext>
            </a:extLst>
          </p:cNvPr>
          <p:cNvSpPr txBox="1"/>
          <p:nvPr/>
        </p:nvSpPr>
        <p:spPr>
          <a:xfrm>
            <a:off x="559902" y="6027087"/>
            <a:ext cx="6650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6.</a:t>
            </a:r>
            <a:r>
              <a:rPr lang="zh-CN" altLang="en-US" dirty="0">
                <a:solidFill>
                  <a:srgbClr val="FFC000"/>
                </a:solidFill>
              </a:rPr>
              <a:t>管理后台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en-US" altLang="zh-CN" dirty="0">
                <a:solidFill>
                  <a:schemeClr val="bg1"/>
                </a:solidFill>
              </a:rPr>
              <a:t>Prompt</a:t>
            </a:r>
            <a:r>
              <a:rPr lang="zh-CN" altLang="en-US" dirty="0">
                <a:solidFill>
                  <a:schemeClr val="bg1"/>
                </a:solidFill>
              </a:rPr>
              <a:t>版本管理、模型配置加密写入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读取、系统诊断、调用日志过滤</a:t>
            </a:r>
          </a:p>
        </p:txBody>
      </p:sp>
      <p:sp>
        <p:nvSpPr>
          <p:cNvPr id="34" name="空心弧 33">
            <a:extLst>
              <a:ext uri="{FF2B5EF4-FFF2-40B4-BE49-F238E27FC236}">
                <a16:creationId xmlns:a16="http://schemas.microsoft.com/office/drawing/2014/main" id="{D06AB6F4-CB84-FFDD-627A-D21F941E81C6}"/>
              </a:ext>
            </a:extLst>
          </p:cNvPr>
          <p:cNvSpPr/>
          <p:nvPr/>
        </p:nvSpPr>
        <p:spPr>
          <a:xfrm rot="5400000">
            <a:off x="6847391" y="1179813"/>
            <a:ext cx="914400" cy="2027853"/>
          </a:xfrm>
          <a:prstGeom prst="blockArc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空心弧 34">
            <a:extLst>
              <a:ext uri="{FF2B5EF4-FFF2-40B4-BE49-F238E27FC236}">
                <a16:creationId xmlns:a16="http://schemas.microsoft.com/office/drawing/2014/main" id="{F739AACE-0B95-6B0F-3FF5-BA9FE30CF537}"/>
              </a:ext>
            </a:extLst>
          </p:cNvPr>
          <p:cNvSpPr/>
          <p:nvPr/>
        </p:nvSpPr>
        <p:spPr>
          <a:xfrm rot="5400000">
            <a:off x="6830560" y="3175594"/>
            <a:ext cx="914400" cy="2027853"/>
          </a:xfrm>
          <a:prstGeom prst="blockArc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空心弧 35">
            <a:extLst>
              <a:ext uri="{FF2B5EF4-FFF2-40B4-BE49-F238E27FC236}">
                <a16:creationId xmlns:a16="http://schemas.microsoft.com/office/drawing/2014/main" id="{50F8EB84-6C26-2FC0-F179-AE3AFD43A279}"/>
              </a:ext>
            </a:extLst>
          </p:cNvPr>
          <p:cNvSpPr/>
          <p:nvPr/>
        </p:nvSpPr>
        <p:spPr>
          <a:xfrm rot="5400000">
            <a:off x="6854868" y="5013161"/>
            <a:ext cx="914400" cy="2027853"/>
          </a:xfrm>
          <a:prstGeom prst="blockArc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8" name="图形 37" descr="运行 纯色填充">
            <a:extLst>
              <a:ext uri="{FF2B5EF4-FFF2-40B4-BE49-F238E27FC236}">
                <a16:creationId xmlns:a16="http://schemas.microsoft.com/office/drawing/2014/main" id="{77669FDD-FAB9-CCA2-0437-7ED32EF41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6090" y="1454309"/>
            <a:ext cx="1342497" cy="1342497"/>
          </a:xfrm>
          <a:prstGeom prst="rect">
            <a:avLst/>
          </a:prstGeom>
        </p:spPr>
      </p:pic>
      <p:pic>
        <p:nvPicPr>
          <p:cNvPr id="40" name="图形 39" descr="困惑的人 纯色填充">
            <a:extLst>
              <a:ext uri="{FF2B5EF4-FFF2-40B4-BE49-F238E27FC236}">
                <a16:creationId xmlns:a16="http://schemas.microsoft.com/office/drawing/2014/main" id="{87B7FFF0-E58E-DD31-5F2D-D9C58C28C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0624" y="5435224"/>
            <a:ext cx="1293673" cy="1293673"/>
          </a:xfrm>
          <a:prstGeom prst="rect">
            <a:avLst/>
          </a:prstGeom>
        </p:spPr>
      </p:pic>
      <p:pic>
        <p:nvPicPr>
          <p:cNvPr id="44" name="图形 43" descr="步行 纯色填充">
            <a:extLst>
              <a:ext uri="{FF2B5EF4-FFF2-40B4-BE49-F238E27FC236}">
                <a16:creationId xmlns:a16="http://schemas.microsoft.com/office/drawing/2014/main" id="{D43B404D-24B3-49C0-1345-AB30B49BF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1649" y="3364910"/>
            <a:ext cx="1371621" cy="1371621"/>
          </a:xfrm>
          <a:prstGeom prst="rect">
            <a:avLst/>
          </a:prstGeom>
        </p:spPr>
      </p:pic>
      <p:pic>
        <p:nvPicPr>
          <p:cNvPr id="48" name="图形 47" descr="植物 纯色填充">
            <a:extLst>
              <a:ext uri="{FF2B5EF4-FFF2-40B4-BE49-F238E27FC236}">
                <a16:creationId xmlns:a16="http://schemas.microsoft.com/office/drawing/2014/main" id="{4A72C944-CFF8-4C93-952C-C7B06AB97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8878" y="5569887"/>
            <a:ext cx="1448867" cy="1448867"/>
          </a:xfrm>
          <a:prstGeom prst="rect">
            <a:avLst/>
          </a:prstGeom>
        </p:spPr>
      </p:pic>
      <p:pic>
        <p:nvPicPr>
          <p:cNvPr id="50" name="图形 49" descr="云 纯色填充">
            <a:extLst>
              <a:ext uri="{FF2B5EF4-FFF2-40B4-BE49-F238E27FC236}">
                <a16:creationId xmlns:a16="http://schemas.microsoft.com/office/drawing/2014/main" id="{FA11A032-5BC5-6BB1-D3D7-2069DF72DD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02062" y="3827574"/>
            <a:ext cx="1342497" cy="13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6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60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9B3E0-11B6-FF7B-9D57-DD2C27E9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91FFD60-534B-6A63-E7A8-BC427D7B4398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171BF186-9C41-73F8-5DEA-AF9C53BBCA98}"/>
              </a:ext>
            </a:extLst>
          </p:cNvPr>
          <p:cNvSpPr/>
          <p:nvPr/>
        </p:nvSpPr>
        <p:spPr>
          <a:xfrm>
            <a:off x="8557377" y="172362"/>
            <a:ext cx="179752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前后交互测试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6D2AC7-D023-6B52-DBC8-5A17B3918F2F}"/>
              </a:ext>
            </a:extLst>
          </p:cNvPr>
          <p:cNvSpPr txBox="1"/>
          <p:nvPr/>
        </p:nvSpPr>
        <p:spPr>
          <a:xfrm>
            <a:off x="5635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C6CAF46E-D2A5-0168-ECC4-E1CA39BC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5FB2D5-79DA-287C-519D-32608D1D6DBE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DE626D-5C1D-490B-F02A-1FA0E404CBBE}"/>
              </a:ext>
            </a:extLst>
          </p:cNvPr>
          <p:cNvSpPr txBox="1"/>
          <p:nvPr/>
        </p:nvSpPr>
        <p:spPr>
          <a:xfrm>
            <a:off x="4081577" y="2741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B6D427-CA1D-793F-51D0-3C4A840544AB}"/>
              </a:ext>
            </a:extLst>
          </p:cNvPr>
          <p:cNvSpPr txBox="1"/>
          <p:nvPr/>
        </p:nvSpPr>
        <p:spPr>
          <a:xfrm>
            <a:off x="10635895" y="2472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E37FAEC-5D6B-B29F-381A-C02A980DA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33633"/>
              </p:ext>
            </p:extLst>
          </p:nvPr>
        </p:nvGraphicFramePr>
        <p:xfrm>
          <a:off x="1260794" y="1051249"/>
          <a:ext cx="8750036" cy="353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63">
                  <a:extLst>
                    <a:ext uri="{9D8B030D-6E8A-4147-A177-3AD203B41FA5}">
                      <a16:colId xmlns:a16="http://schemas.microsoft.com/office/drawing/2014/main" val="111333658"/>
                    </a:ext>
                  </a:extLst>
                </a:gridCol>
                <a:gridCol w="2855167">
                  <a:extLst>
                    <a:ext uri="{9D8B030D-6E8A-4147-A177-3AD203B41FA5}">
                      <a16:colId xmlns:a16="http://schemas.microsoft.com/office/drawing/2014/main" val="3522515002"/>
                    </a:ext>
                  </a:extLst>
                </a:gridCol>
                <a:gridCol w="2680996">
                  <a:extLst>
                    <a:ext uri="{9D8B030D-6E8A-4147-A177-3AD203B41FA5}">
                      <a16:colId xmlns:a16="http://schemas.microsoft.com/office/drawing/2014/main" val="2659753259"/>
                    </a:ext>
                  </a:extLst>
                </a:gridCol>
                <a:gridCol w="1470210">
                  <a:extLst>
                    <a:ext uri="{9D8B030D-6E8A-4147-A177-3AD203B41FA5}">
                      <a16:colId xmlns:a16="http://schemas.microsoft.com/office/drawing/2014/main" val="1398288532"/>
                    </a:ext>
                  </a:extLst>
                </a:gridCol>
              </a:tblGrid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接口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功能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前端操作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后端响应核心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115324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学习图谱上传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传文档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展示图谱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生成节点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边数据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99460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试卷上传分析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传</a:t>
                      </a:r>
                      <a:r>
                        <a:rPr lang="en-US" altLang="zh-CN" dirty="0"/>
                        <a:t>PDF+</a:t>
                      </a:r>
                      <a:r>
                        <a:rPr lang="zh-CN" altLang="en-US" dirty="0"/>
                        <a:t>展示题目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图表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生成题目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分析数据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687854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教师</a:t>
                      </a:r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对话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新建角色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切换聊天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角色增删改</a:t>
                      </a:r>
                      <a:r>
                        <a:rPr lang="en-US" altLang="zh-CN" dirty="0"/>
                        <a:t>+AI</a:t>
                      </a:r>
                      <a:r>
                        <a:rPr lang="zh-CN" altLang="en-US" dirty="0"/>
                        <a:t>回复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544182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文章讲解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传文章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点击段落讲解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生成段落解析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130334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错题分析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批量提交错题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生成原因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知识图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82631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C03C0F4-7916-2DDE-98F9-AF2712219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78088"/>
              </p:ext>
            </p:extLst>
          </p:nvPr>
        </p:nvGraphicFramePr>
        <p:xfrm>
          <a:off x="1260793" y="4584440"/>
          <a:ext cx="8750036" cy="145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23">
                  <a:extLst>
                    <a:ext uri="{9D8B030D-6E8A-4147-A177-3AD203B41FA5}">
                      <a16:colId xmlns:a16="http://schemas.microsoft.com/office/drawing/2014/main" val="1687164095"/>
                    </a:ext>
                  </a:extLst>
                </a:gridCol>
                <a:gridCol w="2861388">
                  <a:extLst>
                    <a:ext uri="{9D8B030D-6E8A-4147-A177-3AD203B41FA5}">
                      <a16:colId xmlns:a16="http://schemas.microsoft.com/office/drawing/2014/main" val="3697085232"/>
                    </a:ext>
                  </a:extLst>
                </a:gridCol>
                <a:gridCol w="2699657">
                  <a:extLst>
                    <a:ext uri="{9D8B030D-6E8A-4147-A177-3AD203B41FA5}">
                      <a16:colId xmlns:a16="http://schemas.microsoft.com/office/drawing/2014/main" val="3587762109"/>
                    </a:ext>
                  </a:extLst>
                </a:gridCol>
                <a:gridCol w="1457768">
                  <a:extLst>
                    <a:ext uri="{9D8B030D-6E8A-4147-A177-3AD203B41FA5}">
                      <a16:colId xmlns:a16="http://schemas.microsoft.com/office/drawing/2014/main" val="2563533935"/>
                    </a:ext>
                  </a:extLst>
                </a:gridCol>
              </a:tblGrid>
              <a:tr h="40743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路径生成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输入目标</a:t>
                      </a:r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+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展示时间轴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生成路径</a:t>
                      </a:r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时间轴数据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通过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52508"/>
                  </a:ext>
                </a:extLst>
              </a:tr>
              <a:tr h="4074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JWT</a:t>
                      </a:r>
                      <a:r>
                        <a:rPr lang="zh-CN" altLang="en-US" dirty="0"/>
                        <a:t>登录流程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存储</a:t>
                      </a:r>
                      <a:r>
                        <a:rPr lang="en-US" altLang="zh-CN" dirty="0"/>
                        <a:t>token+</a:t>
                      </a:r>
                      <a:r>
                        <a:rPr lang="zh-CN" altLang="en-US" dirty="0"/>
                        <a:t>调用接口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401/403</a:t>
                      </a:r>
                      <a:r>
                        <a:rPr lang="zh-CN" altLang="en-US" dirty="0"/>
                        <a:t>处理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数据返回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69868"/>
                  </a:ext>
                </a:extLst>
              </a:tr>
              <a:tr h="4074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SSE</a:t>
                      </a:r>
                      <a:r>
                        <a:rPr lang="zh-CN" altLang="en-US" dirty="0"/>
                        <a:t>讲解流轮询（可选）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监听流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流式文本</a:t>
                      </a:r>
                      <a:r>
                        <a:rPr lang="en-US" altLang="zh-CN" dirty="0"/>
                        <a:t>/JSON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待实现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60253"/>
                  </a:ext>
                </a:extLst>
              </a:tr>
            </a:tbl>
          </a:graphicData>
        </a:graphic>
      </p:graphicFrame>
      <p:pic>
        <p:nvPicPr>
          <p:cNvPr id="23" name="图形 22" descr="上升趋势条形图 纯色填充">
            <a:extLst>
              <a:ext uri="{FF2B5EF4-FFF2-40B4-BE49-F238E27FC236}">
                <a16:creationId xmlns:a16="http://schemas.microsoft.com/office/drawing/2014/main" id="{5AA5C60C-80CB-7BB6-8C71-AC628B5FC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4424" y="5703111"/>
            <a:ext cx="1347027" cy="1347027"/>
          </a:xfrm>
          <a:prstGeom prst="rect">
            <a:avLst/>
          </a:prstGeom>
        </p:spPr>
      </p:pic>
      <p:pic>
        <p:nvPicPr>
          <p:cNvPr id="25" name="图形 24" descr="气球 纯色填充">
            <a:extLst>
              <a:ext uri="{FF2B5EF4-FFF2-40B4-BE49-F238E27FC236}">
                <a16:creationId xmlns:a16="http://schemas.microsoft.com/office/drawing/2014/main" id="{83EF940B-9527-D45C-521D-62379DBC7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2057" y="962606"/>
            <a:ext cx="1210588" cy="117721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48058FD-1422-290C-C383-C726BC6C5CB6}"/>
              </a:ext>
            </a:extLst>
          </p:cNvPr>
          <p:cNvSpPr/>
          <p:nvPr/>
        </p:nvSpPr>
        <p:spPr>
          <a:xfrm>
            <a:off x="11038907" y="1965649"/>
            <a:ext cx="404564" cy="2231520"/>
          </a:xfrm>
          <a:custGeom>
            <a:avLst/>
            <a:gdLst>
              <a:gd name="connsiteX0" fmla="*/ 30088 w 404564"/>
              <a:gd name="connsiteY0" fmla="*/ 0 h 2231520"/>
              <a:gd name="connsiteX1" fmla="*/ 166937 w 404564"/>
              <a:gd name="connsiteY1" fmla="*/ 367004 h 2231520"/>
              <a:gd name="connsiteX2" fmla="*/ 5206 w 404564"/>
              <a:gd name="connsiteY2" fmla="*/ 957943 h 2231520"/>
              <a:gd name="connsiteX3" fmla="*/ 403312 w 404564"/>
              <a:gd name="connsiteY3" fmla="*/ 1443135 h 2231520"/>
              <a:gd name="connsiteX4" fmla="*/ 198039 w 404564"/>
              <a:gd name="connsiteY4" fmla="*/ 2034074 h 22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64" h="2231520">
                <a:moveTo>
                  <a:pt x="30088" y="0"/>
                </a:moveTo>
                <a:cubicBezTo>
                  <a:pt x="100586" y="103673"/>
                  <a:pt x="171084" y="207347"/>
                  <a:pt x="166937" y="367004"/>
                </a:cubicBezTo>
                <a:cubicBezTo>
                  <a:pt x="162790" y="526661"/>
                  <a:pt x="-34190" y="778588"/>
                  <a:pt x="5206" y="957943"/>
                </a:cubicBezTo>
                <a:cubicBezTo>
                  <a:pt x="44602" y="1137298"/>
                  <a:pt x="371173" y="1263780"/>
                  <a:pt x="403312" y="1443135"/>
                </a:cubicBezTo>
                <a:cubicBezTo>
                  <a:pt x="435451" y="1622490"/>
                  <a:pt x="-164818" y="2657152"/>
                  <a:pt x="198039" y="2034074"/>
                </a:cubicBezTo>
              </a:path>
            </a:pathLst>
          </a:custGeom>
          <a:noFill/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B314D-3F09-94E6-0900-424C114E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B0C8CF7-C2F2-BF29-97CA-099A33169015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51524AE5-04FA-1E06-7C5A-679E4B78750E}"/>
              </a:ext>
            </a:extLst>
          </p:cNvPr>
          <p:cNvSpPr/>
          <p:nvPr/>
        </p:nvSpPr>
        <p:spPr>
          <a:xfrm>
            <a:off x="10280926" y="182281"/>
            <a:ext cx="179752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测试总结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FEB9BA-EA7A-1D50-ED25-44D471D07CFA}"/>
              </a:ext>
            </a:extLst>
          </p:cNvPr>
          <p:cNvSpPr txBox="1"/>
          <p:nvPr/>
        </p:nvSpPr>
        <p:spPr>
          <a:xfrm>
            <a:off x="5635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96638386-8B2B-CFBA-EE76-070099850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3A4502-4E40-4C71-4367-BFA7ABC930B5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4339AA-01A1-1516-0708-1EC64332FF00}"/>
              </a:ext>
            </a:extLst>
          </p:cNvPr>
          <p:cNvSpPr txBox="1"/>
          <p:nvPr/>
        </p:nvSpPr>
        <p:spPr>
          <a:xfrm>
            <a:off x="4081577" y="2741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BA13AF-440F-06A3-7463-EB70831D2014}"/>
              </a:ext>
            </a:extLst>
          </p:cNvPr>
          <p:cNvSpPr txBox="1"/>
          <p:nvPr/>
        </p:nvSpPr>
        <p:spPr>
          <a:xfrm>
            <a:off x="8476460" y="2571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EB8588-0D2B-51D3-2706-776761BCC43B}"/>
              </a:ext>
            </a:extLst>
          </p:cNvPr>
          <p:cNvSpPr txBox="1"/>
          <p:nvPr/>
        </p:nvSpPr>
        <p:spPr>
          <a:xfrm>
            <a:off x="821094" y="1463551"/>
            <a:ext cx="8067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1.</a:t>
            </a:r>
            <a:r>
              <a:rPr lang="zh-CN" altLang="en-US" sz="2400" dirty="0">
                <a:solidFill>
                  <a:srgbClr val="FFC000"/>
                </a:solidFill>
              </a:rPr>
              <a:t>质量结论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关键业务链路已通过</a:t>
            </a:r>
            <a:r>
              <a:rPr lang="zh-CN" altLang="en-US" sz="2400" dirty="0">
                <a:solidFill>
                  <a:srgbClr val="FFFF00"/>
                </a:solidFill>
              </a:rPr>
              <a:t>系统性验证，</a:t>
            </a:r>
            <a:r>
              <a:rPr lang="en-US" altLang="zh-CN" sz="2400" dirty="0">
                <a:solidFill>
                  <a:srgbClr val="FFFF00"/>
                </a:solidFill>
              </a:rPr>
              <a:t>AI</a:t>
            </a:r>
            <a:r>
              <a:rPr lang="zh-CN" altLang="en-US" sz="2400" dirty="0">
                <a:solidFill>
                  <a:srgbClr val="FFFF00"/>
                </a:solidFill>
              </a:rPr>
              <a:t>调用、权限控制、文件解析</a:t>
            </a:r>
            <a:r>
              <a:rPr lang="zh-CN" altLang="en-US" sz="2400" dirty="0">
                <a:solidFill>
                  <a:schemeClr val="bg1"/>
                </a:solidFill>
              </a:rPr>
              <a:t>等高风险点具有冗余保护。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71C2F2-9618-0BBA-474E-C82B1447D4BD}"/>
              </a:ext>
            </a:extLst>
          </p:cNvPr>
          <p:cNvSpPr txBox="1"/>
          <p:nvPr/>
        </p:nvSpPr>
        <p:spPr>
          <a:xfrm>
            <a:off x="821094" y="2659033"/>
            <a:ext cx="82669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2.</a:t>
            </a:r>
            <a:r>
              <a:rPr lang="zh-CN" altLang="en-US" sz="2400" dirty="0">
                <a:solidFill>
                  <a:srgbClr val="FFC000"/>
                </a:solidFill>
              </a:rPr>
              <a:t>已知风险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高并发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长文本场景需更多压测；知识图谱与测评对第三方</a:t>
            </a:r>
            <a:r>
              <a:rPr lang="en-US" altLang="zh-CN" sz="2400" dirty="0">
                <a:solidFill>
                  <a:schemeClr val="bg1"/>
                </a:solidFill>
              </a:rPr>
              <a:t>AI</a:t>
            </a:r>
            <a:r>
              <a:rPr lang="zh-CN" altLang="en-US" sz="2400" dirty="0">
                <a:solidFill>
                  <a:schemeClr val="bg1"/>
                </a:solidFill>
              </a:rPr>
              <a:t>稳定性敏感；移动端</a:t>
            </a:r>
            <a:r>
              <a:rPr lang="en-US" altLang="zh-CN" sz="2400" dirty="0">
                <a:solidFill>
                  <a:schemeClr val="bg1"/>
                </a:solidFill>
              </a:rPr>
              <a:t>UI</a:t>
            </a:r>
            <a:r>
              <a:rPr lang="zh-CN" altLang="en-US" sz="2400" dirty="0">
                <a:solidFill>
                  <a:schemeClr val="bg1"/>
                </a:solidFill>
              </a:rPr>
              <a:t>覆盖仍有限。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114F34-730F-D51A-D82D-764CA2D5ECEE}"/>
              </a:ext>
            </a:extLst>
          </p:cNvPr>
          <p:cNvSpPr txBox="1"/>
          <p:nvPr/>
        </p:nvSpPr>
        <p:spPr>
          <a:xfrm>
            <a:off x="852195" y="3771515"/>
            <a:ext cx="80367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3.</a:t>
            </a:r>
            <a:r>
              <a:rPr lang="zh-CN" altLang="en-US" sz="2400" dirty="0">
                <a:solidFill>
                  <a:srgbClr val="FFC000"/>
                </a:solidFill>
              </a:rPr>
              <a:t>后续计划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补齐剩余</a:t>
            </a:r>
            <a:r>
              <a:rPr lang="en-US" altLang="zh-CN" sz="2400" dirty="0">
                <a:solidFill>
                  <a:schemeClr val="bg1"/>
                </a:solidFill>
              </a:rPr>
              <a:t>Service</a:t>
            </a:r>
            <a:r>
              <a:rPr lang="zh-CN" altLang="en-US" sz="2400" dirty="0">
                <a:solidFill>
                  <a:schemeClr val="bg1"/>
                </a:solidFill>
              </a:rPr>
              <a:t>的单测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整体覆盖率目标</a:t>
            </a:r>
            <a:r>
              <a:rPr lang="en-US" altLang="zh-CN" sz="2400" dirty="0">
                <a:solidFill>
                  <a:schemeClr val="bg1"/>
                </a:solidFill>
              </a:rPr>
              <a:t>90%)</a:t>
            </a:r>
            <a:r>
              <a:rPr lang="zh-CN" altLang="en-US" sz="2400" dirty="0">
                <a:solidFill>
                  <a:schemeClr val="bg1"/>
                </a:solidFill>
              </a:rPr>
              <a:t>、引入</a:t>
            </a:r>
            <a:r>
              <a:rPr lang="en-US" altLang="zh-CN" sz="2400" dirty="0">
                <a:solidFill>
                  <a:schemeClr val="bg1"/>
                </a:solidFill>
              </a:rPr>
              <a:t>Playwright</a:t>
            </a:r>
            <a:r>
              <a:rPr lang="zh-CN" altLang="en-US" sz="2400" dirty="0">
                <a:solidFill>
                  <a:schemeClr val="bg1"/>
                </a:solidFill>
              </a:rPr>
              <a:t>多浏览器回归、使用</a:t>
            </a:r>
            <a:r>
              <a:rPr lang="en-US" altLang="zh-CN" sz="2400" dirty="0">
                <a:solidFill>
                  <a:schemeClr val="bg1"/>
                </a:solidFill>
              </a:rPr>
              <a:t>K6/Locust</a:t>
            </a:r>
            <a:r>
              <a:rPr lang="zh-CN" altLang="en-US" sz="2400" dirty="0">
                <a:solidFill>
                  <a:schemeClr val="bg1"/>
                </a:solidFill>
              </a:rPr>
              <a:t>建立性能基线、沉淀测试数据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脚本以支持大赛展示。</a:t>
            </a:r>
          </a:p>
        </p:txBody>
      </p:sp>
      <p:pic>
        <p:nvPicPr>
          <p:cNvPr id="14" name="图形 13" descr="发送 纯色填充">
            <a:extLst>
              <a:ext uri="{FF2B5EF4-FFF2-40B4-BE49-F238E27FC236}">
                <a16:creationId xmlns:a16="http://schemas.microsoft.com/office/drawing/2014/main" id="{9228056D-1FBA-787F-6739-2931F5218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26627">
            <a:off x="7200338" y="4862619"/>
            <a:ext cx="1647536" cy="1647536"/>
          </a:xfrm>
          <a:prstGeom prst="rect">
            <a:avLst/>
          </a:prstGeom>
        </p:spPr>
      </p:pic>
      <p:pic>
        <p:nvPicPr>
          <p:cNvPr id="17" name="图形 16" descr="V 形箭头 纯色填充">
            <a:extLst>
              <a:ext uri="{FF2B5EF4-FFF2-40B4-BE49-F238E27FC236}">
                <a16:creationId xmlns:a16="http://schemas.microsoft.com/office/drawing/2014/main" id="{A1457C0E-0F1A-CB8D-7A10-A91A9AF52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094" y="5394449"/>
            <a:ext cx="914400" cy="914400"/>
          </a:xfrm>
          <a:prstGeom prst="rect">
            <a:avLst/>
          </a:prstGeom>
        </p:spPr>
      </p:pic>
      <p:pic>
        <p:nvPicPr>
          <p:cNvPr id="18" name="图形 17" descr="V 形箭头 纯色填充">
            <a:extLst>
              <a:ext uri="{FF2B5EF4-FFF2-40B4-BE49-F238E27FC236}">
                <a16:creationId xmlns:a16="http://schemas.microsoft.com/office/drawing/2014/main" id="{69CE8C67-1F54-033F-1377-6FB505F52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3143" y="5384306"/>
            <a:ext cx="914400" cy="914400"/>
          </a:xfrm>
          <a:prstGeom prst="rect">
            <a:avLst/>
          </a:prstGeom>
        </p:spPr>
      </p:pic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51385BAA-E69F-AAF8-B5F3-140C2D27F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7177" y="5394449"/>
            <a:ext cx="914400" cy="914400"/>
          </a:xfrm>
          <a:prstGeom prst="rect">
            <a:avLst/>
          </a:prstGeom>
        </p:spPr>
      </p:pic>
      <p:pic>
        <p:nvPicPr>
          <p:cNvPr id="22" name="图形 21" descr="V 形箭头 纯色填充">
            <a:extLst>
              <a:ext uri="{FF2B5EF4-FFF2-40B4-BE49-F238E27FC236}">
                <a16:creationId xmlns:a16="http://schemas.microsoft.com/office/drawing/2014/main" id="{AD15869F-4CE7-61A4-3FF6-19DCE6EDB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7765" y="5394449"/>
            <a:ext cx="914400" cy="914400"/>
          </a:xfrm>
          <a:prstGeom prst="rect">
            <a:avLst/>
          </a:prstGeom>
        </p:spPr>
      </p:pic>
      <p:pic>
        <p:nvPicPr>
          <p:cNvPr id="23" name="图形 22" descr="V 形箭头 纯色填充">
            <a:extLst>
              <a:ext uri="{FF2B5EF4-FFF2-40B4-BE49-F238E27FC236}">
                <a16:creationId xmlns:a16="http://schemas.microsoft.com/office/drawing/2014/main" id="{1919607E-5C29-9789-A608-C26BCECDA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384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27 -0.01621 L 0.07227 -0.01621 C 0.07357 -0.0132 0.07461 -0.00996 0.07617 -0.00741 C 0.07826 -0.00371 0.08216 0.00092 0.0849 0.00301 C 0.08672 0.00439 0.08854 0.00509 0.09037 0.00648 C 0.09193 0.00787 0.09323 0.00972 0.09479 0.01088 C 0.09675 0.01227 0.10417 0.01389 0.1056 0.01435 C 0.12344 0.02014 0.10703 0.0162 0.12761 0.0206 C 0.13946 0.01944 0.15339 0.02268 0.16498 0.01342 C 0.17539 0.00532 0.17683 -0.00047 0.18646 -0.01528 C 0.18841 -0.01829 0.19037 -0.02107 0.19245 -0.02408 C 0.19558 -0.02848 0.19935 -0.03357 0.20222 -0.03889 C 0.2056 -0.04514 0.20899 -0.05417 0.21146 -0.06135 C 0.2142 -0.06922 0.21693 -0.07686 0.2194 -0.08496 C 0.22227 -0.09468 0.22461 -0.10463 0.22722 -0.11459 C 0.22826 -0.11852 0.22956 -0.12246 0.23021 -0.12686 C 0.23086 -0.13148 0.23164 -0.13611 0.23216 -0.14074 C 0.23256 -0.14468 0.23282 -0.14885 0.23308 -0.15301 C 0.23412 -0.16829 0.23399 -0.16736 0.23464 -0.18172 C 0.23425 -0.20139 0.23438 -0.2213 0.2336 -0.24098 C 0.23347 -0.24514 0.23216 -0.24908 0.23164 -0.25324 C 0.22214 -0.31898 0.23256 -0.25116 0.22578 -0.29144 C 0.22435 -0.29954 0.22331 -0.30787 0.22188 -0.31598 C 0.22136 -0.31852 0.22084 -0.32107 0.22032 -0.32385 C 0.21953 -0.32755 0.21862 -0.33125 0.21784 -0.33519 C 0.21745 -0.33797 0.21732 -0.34098 0.21693 -0.34375 C 0.21654 -0.3463 0.21576 -0.34838 0.2155 -0.3507 C 0.21459 -0.35648 0.2142 -0.36436 0.21354 -0.36991 C 0.21289 -0.37454 0.21211 -0.37917 0.21146 -0.3838 C 0.21081 -0.39514 0.21068 -0.40116 0.20912 -0.41181 C 0.2086 -0.41505 0.20782 -0.41829 0.20716 -0.4213 C 0.20638 -0.425 0.2056 -0.42848 0.20469 -0.43195 C 0.203 -0.4382 0.20026 -0.44398 0.19922 -0.45093 C 0.19792 -0.46088 0.19896 -0.45579 0.19584 -0.46574 C 0.19545 -0.46806 0.19532 -0.47061 0.19479 -0.47269 C 0.1944 -0.47477 0.19336 -0.47616 0.19284 -0.47801 C 0.19219 -0.48148 0.19193 -0.48496 0.19141 -0.48843 C 0.19115 -0.49051 0.19076 -0.4926 0.19037 -0.49468 C 0.19011 -0.49723 0.18998 -0.5 0.18946 -0.50232 C 0.1892 -0.50371 0.18841 -0.50463 0.18802 -0.50602 C 0.18737 -0.50787 0.18646 -0.51343 0.18607 -0.51551 C 0.18425 -0.52408 0.18555 -0.51528 0.18399 -0.52778 C 0.18438 -0.53403 0.18464 -0.54051 0.18503 -0.54676 C 0.18503 -0.54769 0.18529 -0.54861 0.18555 -0.54954 C 0.18659 -0.55255 0.1875 -0.55579 0.18894 -0.55811 C 0.19102 -0.56181 0.18998 -0.56158 0.19141 -0.56158 " pathEditMode="relative" ptsTypes="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C56A1-2CF3-5B2E-F724-CDF33367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010206A-8150-E322-F953-F62586A72785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05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项目总结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26DBC3D7-8CD6-1132-DA71-A3EB8D4596EC}"/>
              </a:ext>
            </a:extLst>
          </p:cNvPr>
          <p:cNvSpPr/>
          <p:nvPr/>
        </p:nvSpPr>
        <p:spPr>
          <a:xfrm>
            <a:off x="6899835" y="21515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任务分配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5EDA4B-567B-1907-2284-2AF1058C5A59}"/>
              </a:ext>
            </a:extLst>
          </p:cNvPr>
          <p:cNvSpPr txBox="1"/>
          <p:nvPr/>
        </p:nvSpPr>
        <p:spPr>
          <a:xfrm>
            <a:off x="10078282" y="2900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开发感悟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144E0809-1C34-8B6C-040F-1F8930776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013797B-51E3-5C2C-B62D-6A6B42F6A966}"/>
              </a:ext>
            </a:extLst>
          </p:cNvPr>
          <p:cNvSpPr txBox="1"/>
          <p:nvPr/>
        </p:nvSpPr>
        <p:spPr>
          <a:xfrm>
            <a:off x="8617773" y="2900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面对困难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23665F-5850-EE0E-CB8B-6F249D49E010}"/>
              </a:ext>
            </a:extLst>
          </p:cNvPr>
          <p:cNvSpPr txBox="1"/>
          <p:nvPr/>
        </p:nvSpPr>
        <p:spPr>
          <a:xfrm>
            <a:off x="279917" y="1069909"/>
            <a:ext cx="3750907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涂维轩（组长）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定位：项目“技术大脑</a:t>
            </a:r>
            <a:r>
              <a:rPr lang="en-US" altLang="zh-CN" dirty="0"/>
              <a:t>+</a:t>
            </a:r>
            <a:r>
              <a:rPr lang="zh-CN" altLang="en-US" dirty="0"/>
              <a:t>总控”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核心工作：从架构设计到后端开发全链路负责（</a:t>
            </a:r>
            <a:r>
              <a:rPr lang="en-US" altLang="zh-CN" dirty="0" err="1"/>
              <a:t>FastAPI</a:t>
            </a:r>
            <a:r>
              <a:rPr lang="zh-CN" altLang="en-US" dirty="0"/>
              <a:t>框架、</a:t>
            </a:r>
            <a:r>
              <a:rPr lang="en-US" altLang="zh-CN" dirty="0"/>
              <a:t>AI</a:t>
            </a:r>
            <a:r>
              <a:rPr lang="zh-CN" altLang="en-US" dirty="0"/>
              <a:t>调度、服务器运维），是技术方向和落地质量的把控者。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价值：确保项目技术方案可行、性能稳定，同时统筹整体进度。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AA4412-7DAA-1125-1B4C-94C5B9E6731C}"/>
              </a:ext>
            </a:extLst>
          </p:cNvPr>
          <p:cNvSpPr txBox="1"/>
          <p:nvPr/>
        </p:nvSpPr>
        <p:spPr>
          <a:xfrm>
            <a:off x="4245428" y="1059332"/>
            <a:ext cx="3750907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刘富祥（前端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体验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定位：用户“直接体验的负责人”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核心工作：前端技术栈落地（页面开发</a:t>
            </a:r>
            <a:r>
              <a:rPr lang="en-US" altLang="zh-CN" dirty="0"/>
              <a:t>+</a:t>
            </a:r>
            <a:r>
              <a:rPr lang="zh-CN" altLang="en-US" dirty="0"/>
              <a:t>知识图谱可视化）</a:t>
            </a:r>
            <a:r>
              <a:rPr lang="en-US" altLang="zh-CN" dirty="0"/>
              <a:t>+ </a:t>
            </a:r>
            <a:r>
              <a:rPr lang="zh-CN" altLang="en-US" dirty="0"/>
              <a:t>体验设计，既要实现功能，还要保证界面好用好看。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价值：决定用户对产品的第一印象，衔接前端与后端的交互逻辑。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1A466-6E3B-10C5-2A1E-F7D3A365CA97}"/>
              </a:ext>
            </a:extLst>
          </p:cNvPr>
          <p:cNvSpPr txBox="1"/>
          <p:nvPr/>
        </p:nvSpPr>
        <p:spPr>
          <a:xfrm>
            <a:off x="8210940" y="1096656"/>
            <a:ext cx="384421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李娜（文档</a:t>
            </a:r>
            <a:r>
              <a:rPr lang="en-US" altLang="zh-CN" dirty="0"/>
              <a:t>+</a:t>
            </a:r>
            <a:r>
              <a:rPr lang="zh-CN" altLang="en-US" dirty="0"/>
              <a:t>后台协作）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定位：项目“信息枢纽</a:t>
            </a:r>
            <a:r>
              <a:rPr lang="en-US" altLang="zh-CN" dirty="0"/>
              <a:t>+</a:t>
            </a:r>
            <a:r>
              <a:rPr lang="zh-CN" altLang="en-US" dirty="0"/>
              <a:t>后勤辅助”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核心工作：全流程文档输出（立项</a:t>
            </a:r>
            <a:r>
              <a:rPr lang="en-US" altLang="zh-CN" dirty="0"/>
              <a:t>/</a:t>
            </a:r>
            <a:r>
              <a:rPr lang="zh-CN" altLang="en-US" dirty="0"/>
              <a:t>需求</a:t>
            </a:r>
            <a:r>
              <a:rPr lang="en-US" altLang="zh-CN" dirty="0"/>
              <a:t>/</a:t>
            </a:r>
            <a:r>
              <a:rPr lang="zh-CN" altLang="en-US" dirty="0"/>
              <a:t>开发</a:t>
            </a:r>
            <a:r>
              <a:rPr lang="en-US" altLang="zh-CN" dirty="0"/>
              <a:t>/</a:t>
            </a:r>
            <a:r>
              <a:rPr lang="zh-CN" altLang="en-US" dirty="0"/>
              <a:t>测试）</a:t>
            </a:r>
            <a:r>
              <a:rPr lang="en-US" altLang="zh-CN" dirty="0"/>
              <a:t>+ </a:t>
            </a:r>
            <a:r>
              <a:rPr lang="zh-CN" altLang="en-US" dirty="0"/>
              <a:t>后台模块协助，是项目“合规性</a:t>
            </a:r>
            <a:r>
              <a:rPr lang="en-US" altLang="zh-CN" dirty="0"/>
              <a:t>+</a:t>
            </a:r>
            <a:r>
              <a:rPr lang="zh-CN" altLang="en-US" dirty="0"/>
              <a:t>可追溯性”的保障。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价值：既完成大赛必备的文档交付，又辅助前端补全后台功能，同时参与测试反馈。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FADC60-5316-04B2-FF4B-4F516F3943DB}"/>
              </a:ext>
            </a:extLst>
          </p:cNvPr>
          <p:cNvSpPr txBox="1"/>
          <p:nvPr/>
        </p:nvSpPr>
        <p:spPr>
          <a:xfrm>
            <a:off x="1595532" y="3941250"/>
            <a:ext cx="4519128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杨兴露（测试</a:t>
            </a:r>
            <a:r>
              <a:rPr lang="en-US" altLang="zh-CN" dirty="0"/>
              <a:t>+</a:t>
            </a:r>
            <a:r>
              <a:rPr lang="zh-CN" altLang="en-US" dirty="0"/>
              <a:t>内容</a:t>
            </a:r>
            <a:r>
              <a:rPr lang="en-US" altLang="zh-CN" dirty="0"/>
              <a:t>+</a:t>
            </a:r>
            <a:r>
              <a:rPr lang="zh-CN" altLang="en-US" dirty="0"/>
              <a:t>展示）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定位：项目“质量</a:t>
            </a:r>
            <a:r>
              <a:rPr lang="en-US" altLang="zh-CN" dirty="0"/>
              <a:t>+</a:t>
            </a:r>
            <a:r>
              <a:rPr lang="zh-CN" altLang="en-US" dirty="0"/>
              <a:t>内容</a:t>
            </a:r>
            <a:r>
              <a:rPr lang="en-US" altLang="zh-CN" dirty="0"/>
              <a:t>+</a:t>
            </a:r>
            <a:r>
              <a:rPr lang="zh-CN" altLang="en-US" dirty="0"/>
              <a:t>对外形象”的支撑者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核心工作：业务逻辑测试</a:t>
            </a:r>
            <a:r>
              <a:rPr lang="en-US" altLang="zh-CN" dirty="0"/>
              <a:t>+</a:t>
            </a:r>
            <a:r>
              <a:rPr lang="zh-CN" altLang="en-US" dirty="0"/>
              <a:t>学习资料</a:t>
            </a:r>
            <a:r>
              <a:rPr lang="en-US" altLang="zh-CN" dirty="0"/>
              <a:t>/PPT</a:t>
            </a:r>
            <a:r>
              <a:rPr lang="zh-CN" altLang="en-US" dirty="0"/>
              <a:t>等内容输出，还要优化功能体验、提炼项目亮点。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价值：既保证功能能用、</a:t>
            </a:r>
            <a:r>
              <a:rPr lang="en-US" altLang="zh-CN" dirty="0"/>
              <a:t>AI</a:t>
            </a:r>
            <a:r>
              <a:rPr lang="zh-CN" altLang="en-US" dirty="0"/>
              <a:t>解算准确，又负责对外展示的“包装”，让项目亮点清晰。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820578D-EDBB-E52A-2771-01091BB0FB6B}"/>
              </a:ext>
            </a:extLst>
          </p:cNvPr>
          <p:cNvSpPr txBox="1"/>
          <p:nvPr/>
        </p:nvSpPr>
        <p:spPr>
          <a:xfrm>
            <a:off x="6711821" y="3973595"/>
            <a:ext cx="4105469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何萧（</a:t>
            </a:r>
            <a:r>
              <a:rPr lang="en-US" altLang="zh-CN" dirty="0"/>
              <a:t>Prompt+</a:t>
            </a:r>
            <a:r>
              <a:rPr lang="zh-CN" altLang="en-US" dirty="0"/>
              <a:t>答辩）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</a:t>
            </a:r>
            <a:r>
              <a:rPr lang="en-US" altLang="zh-CN" dirty="0"/>
              <a:t>AI</a:t>
            </a:r>
            <a:r>
              <a:rPr lang="zh-CN" altLang="en-US" dirty="0"/>
              <a:t>能力“灵魂设计</a:t>
            </a:r>
            <a:r>
              <a:rPr lang="en-US" altLang="zh-CN" dirty="0"/>
              <a:t>+</a:t>
            </a:r>
            <a:r>
              <a:rPr lang="zh-CN" altLang="en-US" dirty="0"/>
              <a:t>对外演示”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</a:t>
            </a:r>
            <a:r>
              <a:rPr lang="en-US" altLang="zh-CN" dirty="0"/>
              <a:t>AI Prompt</a:t>
            </a:r>
            <a:r>
              <a:rPr lang="zh-CN" altLang="en-US" dirty="0"/>
              <a:t>的设计（决定</a:t>
            </a:r>
            <a:r>
              <a:rPr lang="en-US" altLang="zh-CN" dirty="0"/>
              <a:t>AI</a:t>
            </a:r>
            <a:r>
              <a:rPr lang="zh-CN" altLang="en-US" dirty="0"/>
              <a:t>交互效果）</a:t>
            </a:r>
            <a:r>
              <a:rPr lang="en-US" altLang="zh-CN" dirty="0"/>
              <a:t>+ </a:t>
            </a:r>
            <a:r>
              <a:rPr lang="zh-CN" altLang="en-US" dirty="0"/>
              <a:t>答辩流程</a:t>
            </a:r>
            <a:r>
              <a:rPr lang="en-US" altLang="zh-CN" dirty="0"/>
              <a:t>/</a:t>
            </a:r>
            <a:r>
              <a:rPr lang="zh-CN" altLang="en-US" dirty="0"/>
              <a:t>内容的规划，是项目核心</a:t>
            </a:r>
            <a:r>
              <a:rPr lang="en-US" altLang="zh-CN" dirty="0"/>
              <a:t>AI</a:t>
            </a:r>
            <a:r>
              <a:rPr lang="zh-CN" altLang="en-US" dirty="0"/>
              <a:t>能力的“调优者”。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价值：让</a:t>
            </a:r>
            <a:r>
              <a:rPr lang="en-US" altLang="zh-CN" dirty="0"/>
              <a:t>AI</a:t>
            </a:r>
            <a:r>
              <a:rPr lang="zh-CN" altLang="en-US" dirty="0"/>
              <a:t>功能（教师人格、测评生成）更实用，同时负责答辩环节的流畅性。</a:t>
            </a:r>
          </a:p>
        </p:txBody>
      </p:sp>
      <p:pic>
        <p:nvPicPr>
          <p:cNvPr id="23" name="图形 22" descr="带星星的奖牌绶带">
            <a:extLst>
              <a:ext uri="{FF2B5EF4-FFF2-40B4-BE49-F238E27FC236}">
                <a16:creationId xmlns:a16="http://schemas.microsoft.com/office/drawing/2014/main" id="{FEF9C39C-C555-5490-4FDA-E862A22F0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5845" y="821093"/>
            <a:ext cx="1215309" cy="12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916CB-D4E8-775B-C82C-C04404B3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DE156C9-7A98-DCC4-A38A-8D2BF2DB4D04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05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项目总结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320FA661-C46E-D045-1390-53A17C738300}"/>
              </a:ext>
            </a:extLst>
          </p:cNvPr>
          <p:cNvSpPr/>
          <p:nvPr/>
        </p:nvSpPr>
        <p:spPr>
          <a:xfrm>
            <a:off x="8071649" y="18228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面对困难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A6D71-B7C5-4A6C-A4EB-B829147A42ED}"/>
              </a:ext>
            </a:extLst>
          </p:cNvPr>
          <p:cNvSpPr txBox="1"/>
          <p:nvPr/>
        </p:nvSpPr>
        <p:spPr>
          <a:xfrm>
            <a:off x="9897890" y="2930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开发感悟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4596F075-E0D8-F164-0A23-0BC3B219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BC3E3D1-38C5-F4A8-7F2E-F6C4EB878570}"/>
              </a:ext>
            </a:extLst>
          </p:cNvPr>
          <p:cNvSpPr txBox="1"/>
          <p:nvPr/>
        </p:nvSpPr>
        <p:spPr>
          <a:xfrm>
            <a:off x="655882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任务分配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98A77A-DA7B-5DE1-CEAB-690DE865A600}"/>
              </a:ext>
            </a:extLst>
          </p:cNvPr>
          <p:cNvSpPr txBox="1"/>
          <p:nvPr/>
        </p:nvSpPr>
        <p:spPr>
          <a:xfrm>
            <a:off x="1673582" y="2137894"/>
            <a:ext cx="884483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1.</a:t>
            </a:r>
            <a:r>
              <a:rPr lang="zh-CN" altLang="en-US" sz="2800" dirty="0">
                <a:solidFill>
                  <a:schemeClr val="bg1"/>
                </a:solidFill>
              </a:rPr>
              <a:t>开发中难免会遇到一些困难，我们会及时在群里</a:t>
            </a:r>
            <a:r>
              <a:rPr lang="zh-CN" altLang="en-US" sz="2800" dirty="0">
                <a:solidFill>
                  <a:srgbClr val="FFC000"/>
                </a:solidFill>
              </a:rPr>
              <a:t>提出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chemeClr val="bg1"/>
                </a:solidFill>
              </a:rPr>
              <a:t>大家</a:t>
            </a:r>
            <a:r>
              <a:rPr lang="zh-CN" altLang="en-US" sz="2800" dirty="0">
                <a:solidFill>
                  <a:srgbClr val="FFC000"/>
                </a:solidFill>
              </a:rPr>
              <a:t>一起讨论，发表各自看法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en-US" altLang="zh-CN" sz="2800" dirty="0">
                <a:solidFill>
                  <a:schemeClr val="bg1"/>
                </a:solidFill>
              </a:rPr>
              <a:t>2.</a:t>
            </a:r>
            <a:r>
              <a:rPr lang="zh-CN" altLang="en-US" sz="2800" dirty="0">
                <a:solidFill>
                  <a:schemeClr val="bg1"/>
                </a:solidFill>
              </a:rPr>
              <a:t>面对讨论无结果的问题，我们会去查阅相关的文档， 看看别人是否有解决方案，</a:t>
            </a:r>
            <a:r>
              <a:rPr lang="zh-CN" altLang="en-US" sz="2800" dirty="0">
                <a:solidFill>
                  <a:srgbClr val="FFC000"/>
                </a:solidFill>
              </a:rPr>
              <a:t>常常花费大量时间</a:t>
            </a:r>
            <a:r>
              <a:rPr lang="zh-CN" altLang="en-US" sz="2800" dirty="0">
                <a:solidFill>
                  <a:schemeClr val="bg1"/>
                </a:solidFill>
              </a:rPr>
              <a:t>在查阅资料上，让我们</a:t>
            </a:r>
            <a:r>
              <a:rPr lang="zh-CN" altLang="en-US" sz="2800" dirty="0">
                <a:solidFill>
                  <a:srgbClr val="FFC000"/>
                </a:solidFill>
              </a:rPr>
              <a:t>积累了不少项目经验</a:t>
            </a:r>
            <a:r>
              <a:rPr lang="zh-CN" altLang="en-US" sz="2800" dirty="0">
                <a:solidFill>
                  <a:schemeClr val="bg1"/>
                </a:solidFill>
              </a:rPr>
              <a:t>，同时了解到了处理这些问题的常用办法和技巧。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3.</a:t>
            </a:r>
            <a:r>
              <a:rPr lang="zh-CN" altLang="en-US" sz="2800" dirty="0">
                <a:solidFill>
                  <a:schemeClr val="bg1"/>
                </a:solidFill>
              </a:rPr>
              <a:t>在我们团队的</a:t>
            </a:r>
            <a:r>
              <a:rPr lang="zh-CN" altLang="en-US" sz="2800" dirty="0">
                <a:solidFill>
                  <a:srgbClr val="FFC000"/>
                </a:solidFill>
              </a:rPr>
              <a:t>共同努力</a:t>
            </a:r>
            <a:r>
              <a:rPr lang="zh-CN" altLang="en-US" sz="2800" dirty="0">
                <a:solidFill>
                  <a:schemeClr val="bg1"/>
                </a:solidFill>
              </a:rPr>
              <a:t>下，我们</a:t>
            </a:r>
            <a:r>
              <a:rPr lang="zh-CN" altLang="en-US" sz="2800" dirty="0">
                <a:solidFill>
                  <a:srgbClr val="FFC000"/>
                </a:solidFill>
              </a:rPr>
              <a:t>解决</a:t>
            </a:r>
            <a:r>
              <a:rPr lang="zh-CN" altLang="en-US" sz="2800" dirty="0">
                <a:solidFill>
                  <a:schemeClr val="bg1"/>
                </a:solidFill>
              </a:rPr>
              <a:t>一个又一个问题，智学伴也</a:t>
            </a:r>
            <a:r>
              <a:rPr lang="zh-CN" altLang="en-US" sz="2800" dirty="0">
                <a:solidFill>
                  <a:srgbClr val="FFC000"/>
                </a:solidFill>
              </a:rPr>
              <a:t>越来越完善。</a:t>
            </a:r>
          </a:p>
        </p:txBody>
      </p:sp>
      <p:pic>
        <p:nvPicPr>
          <p:cNvPr id="6" name="图形 5" descr="健美选手 纯色填充">
            <a:extLst>
              <a:ext uri="{FF2B5EF4-FFF2-40B4-BE49-F238E27FC236}">
                <a16:creationId xmlns:a16="http://schemas.microsoft.com/office/drawing/2014/main" id="{89DEF22D-E414-E731-F7BC-21F6D210D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223" y="4970106"/>
            <a:ext cx="2039336" cy="2065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9ED1FF-D845-5000-077F-FF49B841D500}"/>
              </a:ext>
            </a:extLst>
          </p:cNvPr>
          <p:cNvSpPr txBox="1"/>
          <p:nvPr/>
        </p:nvSpPr>
        <p:spPr>
          <a:xfrm rot="20485039">
            <a:off x="503854" y="1085548"/>
            <a:ext cx="330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？？？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3591CE-1A38-AC18-1CE4-39F692DD0B2B}"/>
              </a:ext>
            </a:extLst>
          </p:cNvPr>
          <p:cNvSpPr txBox="1"/>
          <p:nvPr/>
        </p:nvSpPr>
        <p:spPr>
          <a:xfrm rot="1616268">
            <a:off x="9388898" y="1447782"/>
            <a:ext cx="330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！！！</a:t>
            </a:r>
          </a:p>
        </p:txBody>
      </p:sp>
      <p:pic>
        <p:nvPicPr>
          <p:cNvPr id="10" name="图形 9" descr="欢呼 纯色填充">
            <a:extLst>
              <a:ext uri="{FF2B5EF4-FFF2-40B4-BE49-F238E27FC236}">
                <a16:creationId xmlns:a16="http://schemas.microsoft.com/office/drawing/2014/main" id="{38C46813-ED44-F132-89BE-35B1E3BF2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442" y="5537055"/>
            <a:ext cx="1320945" cy="13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7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60DADB-DB8A-18DC-00D1-BB987D15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DAD2FC3-C70E-7929-F945-B1E9C58FD6C7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05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项目总结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49213AC9-7289-52A5-9A2C-B5DA18A3F68A}"/>
              </a:ext>
            </a:extLst>
          </p:cNvPr>
          <p:cNvSpPr/>
          <p:nvPr/>
        </p:nvSpPr>
        <p:spPr>
          <a:xfrm>
            <a:off x="9865592" y="18228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开发感悟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D68549-BAB4-6592-8563-5D0D46E0DF3A}"/>
              </a:ext>
            </a:extLst>
          </p:cNvPr>
          <p:cNvSpPr txBox="1"/>
          <p:nvPr/>
        </p:nvSpPr>
        <p:spPr>
          <a:xfrm>
            <a:off x="8293025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面对困难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CA9CD022-9526-44BC-E779-C1073E4E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B3FB75-40DA-DC22-FE86-173AB8392C95}"/>
              </a:ext>
            </a:extLst>
          </p:cNvPr>
          <p:cNvSpPr txBox="1"/>
          <p:nvPr/>
        </p:nvSpPr>
        <p:spPr>
          <a:xfrm>
            <a:off x="655882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任务分配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D2C53D-EA6E-0261-4616-7291FC66FE31}"/>
              </a:ext>
            </a:extLst>
          </p:cNvPr>
          <p:cNvSpPr txBox="1"/>
          <p:nvPr/>
        </p:nvSpPr>
        <p:spPr>
          <a:xfrm>
            <a:off x="1738604" y="1337876"/>
            <a:ext cx="871479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1. </a:t>
            </a:r>
            <a:r>
              <a:rPr lang="zh-CN" altLang="en-US" sz="2400" dirty="0">
                <a:solidFill>
                  <a:srgbClr val="FFC000"/>
                </a:solidFill>
              </a:rPr>
              <a:t>团队协作是核心：</a:t>
            </a:r>
            <a:r>
              <a:rPr lang="zh-CN" altLang="en-US" sz="2400" dirty="0">
                <a:solidFill>
                  <a:schemeClr val="bg1"/>
                </a:solidFill>
              </a:rPr>
              <a:t>成员凭技能分工又互补，高效协作让项目短时间落地；</a:t>
            </a:r>
          </a:p>
          <a:p>
            <a:endParaRPr lang="zh-CN" altLang="en-US" sz="2400" dirty="0"/>
          </a:p>
          <a:p>
            <a:r>
              <a:rPr lang="en-US" altLang="zh-CN" sz="2400" dirty="0">
                <a:solidFill>
                  <a:srgbClr val="FFC000"/>
                </a:solidFill>
              </a:rPr>
              <a:t>2. AI</a:t>
            </a:r>
            <a:r>
              <a:rPr lang="zh-CN" altLang="en-US" sz="2400" dirty="0">
                <a:solidFill>
                  <a:srgbClr val="FFC000"/>
                </a:solidFill>
              </a:rPr>
              <a:t>需工程化落地：</a:t>
            </a:r>
            <a:r>
              <a:rPr lang="en-US" altLang="zh-CN" sz="2400" dirty="0">
                <a:solidFill>
                  <a:schemeClr val="bg1"/>
                </a:solidFill>
              </a:rPr>
              <a:t>AI</a:t>
            </a:r>
            <a:r>
              <a:rPr lang="zh-CN" altLang="en-US" sz="2400" dirty="0">
                <a:solidFill>
                  <a:schemeClr val="bg1"/>
                </a:solidFill>
              </a:rPr>
              <a:t>只是工具，数据规划、</a:t>
            </a:r>
            <a:r>
              <a:rPr lang="en-US" altLang="zh-CN" sz="2400" dirty="0">
                <a:solidFill>
                  <a:schemeClr val="bg1"/>
                </a:solidFill>
              </a:rPr>
              <a:t>Prompt</a:t>
            </a:r>
            <a:r>
              <a:rPr lang="zh-CN" altLang="en-US" sz="2400" dirty="0">
                <a:solidFill>
                  <a:schemeClr val="bg1"/>
                </a:solidFill>
              </a:rPr>
              <a:t>工程、前后端联动等工程能力才是产品落地的关键；</a:t>
            </a:r>
          </a:p>
          <a:p>
            <a:endParaRPr lang="zh-CN" altLang="en-US" sz="2400" dirty="0"/>
          </a:p>
          <a:p>
            <a:r>
              <a:rPr lang="en-US" altLang="zh-CN" sz="2400" dirty="0">
                <a:solidFill>
                  <a:srgbClr val="FFC000"/>
                </a:solidFill>
              </a:rPr>
              <a:t>3. </a:t>
            </a:r>
            <a:r>
              <a:rPr lang="zh-CN" altLang="en-US" sz="2400" dirty="0">
                <a:solidFill>
                  <a:srgbClr val="FFC000"/>
                </a:solidFill>
              </a:rPr>
              <a:t>需求驱动迭代：</a:t>
            </a:r>
            <a:r>
              <a:rPr lang="zh-CN" altLang="en-US" sz="2400" dirty="0">
                <a:solidFill>
                  <a:schemeClr val="bg1"/>
                </a:solidFill>
              </a:rPr>
              <a:t>产品从基础</a:t>
            </a:r>
            <a:r>
              <a:rPr lang="en-US" altLang="zh-CN" sz="2400" dirty="0">
                <a:solidFill>
                  <a:schemeClr val="bg1"/>
                </a:solidFill>
              </a:rPr>
              <a:t>AI</a:t>
            </a:r>
            <a:r>
              <a:rPr lang="zh-CN" altLang="en-US" sz="2400" dirty="0">
                <a:solidFill>
                  <a:schemeClr val="bg1"/>
                </a:solidFill>
              </a:rPr>
              <a:t>问答工具，随需求扩展出知识图谱、学习路径等功能，体系逐渐成熟；</a:t>
            </a:r>
          </a:p>
          <a:p>
            <a:endParaRPr lang="zh-CN" altLang="en-US" sz="2400" dirty="0"/>
          </a:p>
          <a:p>
            <a:r>
              <a:rPr lang="en-US" altLang="zh-CN" sz="2400" dirty="0">
                <a:solidFill>
                  <a:srgbClr val="FFC000"/>
                </a:solidFill>
              </a:rPr>
              <a:t>4. </a:t>
            </a:r>
            <a:r>
              <a:rPr lang="zh-CN" altLang="en-US" sz="2400" dirty="0">
                <a:solidFill>
                  <a:srgbClr val="FFC000"/>
                </a:solidFill>
              </a:rPr>
              <a:t>规范与文档是专业标志：</a:t>
            </a:r>
            <a:r>
              <a:rPr lang="zh-CN" altLang="en-US" sz="2400" dirty="0">
                <a:solidFill>
                  <a:schemeClr val="bg1"/>
                </a:solidFill>
              </a:rPr>
              <a:t>统一规范让项目从“学生作品”升级为专业项目；</a:t>
            </a:r>
          </a:p>
          <a:p>
            <a:endParaRPr lang="zh-CN" altLang="en-US" sz="2400" dirty="0"/>
          </a:p>
          <a:p>
            <a:r>
              <a:rPr lang="en-US" altLang="zh-CN" sz="2400" dirty="0">
                <a:solidFill>
                  <a:srgbClr val="FFC000"/>
                </a:solidFill>
              </a:rPr>
              <a:t>5. </a:t>
            </a:r>
            <a:r>
              <a:rPr lang="zh-CN" altLang="en-US" sz="2400" dirty="0">
                <a:solidFill>
                  <a:srgbClr val="FFC000"/>
                </a:solidFill>
              </a:rPr>
              <a:t>收获远超作品本身：</a:t>
            </a:r>
            <a:r>
              <a:rPr lang="zh-CN" altLang="en-US" sz="2400" dirty="0">
                <a:solidFill>
                  <a:schemeClr val="bg1"/>
                </a:solidFill>
              </a:rPr>
              <a:t>掌握了</a:t>
            </a:r>
            <a:r>
              <a:rPr lang="en-US" altLang="zh-CN" sz="2400" dirty="0">
                <a:solidFill>
                  <a:schemeClr val="bg1"/>
                </a:solidFill>
              </a:rPr>
              <a:t>Web</a:t>
            </a:r>
            <a:r>
              <a:rPr lang="zh-CN" altLang="en-US" sz="2400" dirty="0">
                <a:solidFill>
                  <a:schemeClr val="bg1"/>
                </a:solidFill>
              </a:rPr>
              <a:t>工程化、</a:t>
            </a:r>
            <a:r>
              <a:rPr lang="en-US" altLang="zh-CN" sz="2400" dirty="0">
                <a:solidFill>
                  <a:schemeClr val="bg1"/>
                </a:solidFill>
              </a:rPr>
              <a:t>AI</a:t>
            </a:r>
            <a:r>
              <a:rPr lang="zh-CN" altLang="en-US" sz="2400" dirty="0">
                <a:solidFill>
                  <a:schemeClr val="bg1"/>
                </a:solidFill>
              </a:rPr>
              <a:t>集成、团队管理等能力，项目成了技术进阶的实践跳板。</a:t>
            </a:r>
          </a:p>
        </p:txBody>
      </p:sp>
      <p:pic>
        <p:nvPicPr>
          <p:cNvPr id="6" name="图形 5" descr="V 形箭头 纯色填充">
            <a:extLst>
              <a:ext uri="{FF2B5EF4-FFF2-40B4-BE49-F238E27FC236}">
                <a16:creationId xmlns:a16="http://schemas.microsoft.com/office/drawing/2014/main" id="{67FD010B-A9D7-1BF5-FD7C-D45806445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57" y="1272897"/>
            <a:ext cx="914400" cy="914400"/>
          </a:xfrm>
          <a:prstGeom prst="rect">
            <a:avLst/>
          </a:prstGeom>
        </p:spPr>
      </p:pic>
      <p:pic>
        <p:nvPicPr>
          <p:cNvPr id="7" name="图形 6" descr="V 形箭头 纯色填充">
            <a:extLst>
              <a:ext uri="{FF2B5EF4-FFF2-40B4-BE49-F238E27FC236}">
                <a16:creationId xmlns:a16="http://schemas.microsoft.com/office/drawing/2014/main" id="{83912A44-D4C7-6C76-F25A-A46C80758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57" y="2361421"/>
            <a:ext cx="914400" cy="914400"/>
          </a:xfrm>
          <a:prstGeom prst="rect">
            <a:avLst/>
          </a:prstGeom>
        </p:spPr>
      </p:pic>
      <p:pic>
        <p:nvPicPr>
          <p:cNvPr id="8" name="图形 7" descr="V 形箭头 纯色填充">
            <a:extLst>
              <a:ext uri="{FF2B5EF4-FFF2-40B4-BE49-F238E27FC236}">
                <a16:creationId xmlns:a16="http://schemas.microsoft.com/office/drawing/2014/main" id="{9D2B7110-56A7-DFDF-F062-BA180A31C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57" y="3428611"/>
            <a:ext cx="914400" cy="914400"/>
          </a:xfrm>
          <a:prstGeom prst="rect">
            <a:avLst/>
          </a:prstGeom>
        </p:spPr>
      </p:pic>
      <p:pic>
        <p:nvPicPr>
          <p:cNvPr id="9" name="图形 8" descr="V 形箭头 纯色填充">
            <a:extLst>
              <a:ext uri="{FF2B5EF4-FFF2-40B4-BE49-F238E27FC236}">
                <a16:creationId xmlns:a16="http://schemas.microsoft.com/office/drawing/2014/main" id="{14E10387-9157-E0AD-A169-30860CFD3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795" y="4495801"/>
            <a:ext cx="914400" cy="914400"/>
          </a:xfrm>
          <a:prstGeom prst="rect">
            <a:avLst/>
          </a:prstGeom>
        </p:spPr>
      </p:pic>
      <p:pic>
        <p:nvPicPr>
          <p:cNvPr id="10" name="图形 9" descr="V 形箭头 纯色填充">
            <a:extLst>
              <a:ext uri="{FF2B5EF4-FFF2-40B4-BE49-F238E27FC236}">
                <a16:creationId xmlns:a16="http://schemas.microsoft.com/office/drawing/2014/main" id="{11C2835F-D5ED-4B8C-D328-497F3BFF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795" y="56864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3073" y="167708"/>
            <a:ext cx="12205073" cy="1797832"/>
            <a:chOff x="-9805" y="1"/>
            <a:chExt cx="9153805" cy="1348374"/>
          </a:xfrm>
        </p:grpSpPr>
        <p:sp>
          <p:nvSpPr>
            <p:cNvPr id="7" name="任意多边形 10"/>
            <p:cNvSpPr/>
            <p:nvPr/>
          </p:nvSpPr>
          <p:spPr>
            <a:xfrm>
              <a:off x="-9805" y="845195"/>
              <a:ext cx="9153805" cy="451127"/>
            </a:xfrm>
            <a:custGeom>
              <a:avLst/>
              <a:gdLst>
                <a:gd name="connsiteX0" fmla="*/ 0 w 7894320"/>
                <a:gd name="connsiteY0" fmla="*/ 129540 h 396240"/>
                <a:gd name="connsiteX1" fmla="*/ 1699260 w 7894320"/>
                <a:gd name="connsiteY1" fmla="*/ 129540 h 396240"/>
                <a:gd name="connsiteX2" fmla="*/ 2004060 w 7894320"/>
                <a:gd name="connsiteY2" fmla="*/ 396240 h 396240"/>
                <a:gd name="connsiteX3" fmla="*/ 6164580 w 7894320"/>
                <a:gd name="connsiteY3" fmla="*/ 396240 h 396240"/>
                <a:gd name="connsiteX4" fmla="*/ 6446520 w 7894320"/>
                <a:gd name="connsiteY4" fmla="*/ 137160 h 396240"/>
                <a:gd name="connsiteX5" fmla="*/ 7894320 w 7894320"/>
                <a:gd name="connsiteY5" fmla="*/ 137160 h 396240"/>
                <a:gd name="connsiteX6" fmla="*/ 7894320 w 7894320"/>
                <a:gd name="connsiteY6" fmla="*/ 0 h 396240"/>
                <a:gd name="connsiteX7" fmla="*/ 7620 w 7894320"/>
                <a:gd name="connsiteY7" fmla="*/ 0 h 396240"/>
                <a:gd name="connsiteX8" fmla="*/ 0 w 7894320"/>
                <a:gd name="connsiteY8" fmla="*/ 1295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4320" h="396240">
                  <a:moveTo>
                    <a:pt x="0" y="129540"/>
                  </a:moveTo>
                  <a:lnTo>
                    <a:pt x="1699260" y="129540"/>
                  </a:lnTo>
                  <a:lnTo>
                    <a:pt x="2004060" y="396240"/>
                  </a:lnTo>
                  <a:lnTo>
                    <a:pt x="6164580" y="396240"/>
                  </a:lnTo>
                  <a:lnTo>
                    <a:pt x="6446520" y="137160"/>
                  </a:lnTo>
                  <a:lnTo>
                    <a:pt x="7894320" y="137160"/>
                  </a:lnTo>
                  <a:lnTo>
                    <a:pt x="7894320" y="0"/>
                  </a:lnTo>
                  <a:lnTo>
                    <a:pt x="7620" y="0"/>
                  </a:lnTo>
                  <a:lnTo>
                    <a:pt x="0" y="129540"/>
                  </a:lnTo>
                  <a:close/>
                </a:path>
              </a:pathLst>
            </a:custGeom>
            <a:gradFill>
              <a:gsLst>
                <a:gs pos="23000">
                  <a:srgbClr val="060612"/>
                </a:gs>
                <a:gs pos="81000">
                  <a:srgbClr val="0E163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11"/>
            <p:cNvGrpSpPr/>
            <p:nvPr/>
          </p:nvGrpSpPr>
          <p:grpSpPr>
            <a:xfrm>
              <a:off x="132946" y="1044732"/>
              <a:ext cx="9001249" cy="303643"/>
              <a:chOff x="2179320" y="1546860"/>
              <a:chExt cx="7906097" cy="266700"/>
            </a:xfrm>
          </p:grpSpPr>
          <p:cxnSp>
            <p:nvCxnSpPr>
              <p:cNvPr id="10" name="直接连接符 12"/>
              <p:cNvCxnSpPr/>
              <p:nvPr/>
            </p:nvCxnSpPr>
            <p:spPr>
              <a:xfrm flipH="1">
                <a:off x="2179320" y="1546860"/>
                <a:ext cx="1584960" cy="0"/>
              </a:xfrm>
              <a:prstGeom prst="line">
                <a:avLst/>
              </a:prstGeom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3"/>
              <p:cNvCxnSpPr/>
              <p:nvPr/>
            </p:nvCxnSpPr>
            <p:spPr>
              <a:xfrm>
                <a:off x="8635885" y="1546860"/>
                <a:ext cx="1449532" cy="0"/>
              </a:xfrm>
              <a:prstGeom prst="line">
                <a:avLst/>
              </a:prstGeom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4"/>
              <p:cNvCxnSpPr/>
              <p:nvPr/>
            </p:nvCxnSpPr>
            <p:spPr>
              <a:xfrm flipH="1">
                <a:off x="8375075" y="1546860"/>
                <a:ext cx="270857" cy="259080"/>
              </a:xfrm>
              <a:prstGeom prst="line">
                <a:avLst/>
              </a:prstGeom>
              <a:ln w="15875" cap="rnd">
                <a:solidFill>
                  <a:srgbClr val="293058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5"/>
              <p:cNvCxnSpPr/>
              <p:nvPr/>
            </p:nvCxnSpPr>
            <p:spPr>
              <a:xfrm>
                <a:off x="3764280" y="1546860"/>
                <a:ext cx="304800" cy="266700"/>
              </a:xfrm>
              <a:prstGeom prst="line">
                <a:avLst/>
              </a:prstGeom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6"/>
              <p:cNvCxnSpPr/>
              <p:nvPr/>
            </p:nvCxnSpPr>
            <p:spPr>
              <a:xfrm>
                <a:off x="4047085" y="1805940"/>
                <a:ext cx="4327988" cy="7620"/>
              </a:xfrm>
              <a:prstGeom prst="line">
                <a:avLst/>
              </a:prstGeom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7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8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9"/>
              <p:cNvCxnSpPr/>
              <p:nvPr/>
            </p:nvCxnSpPr>
            <p:spPr>
              <a:xfrm>
                <a:off x="4563339" y="1805941"/>
                <a:ext cx="328526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5359BF">
                        <a:alpha val="0"/>
                      </a:srgbClr>
                    </a:gs>
                    <a:gs pos="66400">
                      <a:srgbClr val="5359BF"/>
                    </a:gs>
                    <a:gs pos="40000">
                      <a:srgbClr val="5359BF"/>
                    </a:gs>
                    <a:gs pos="100000">
                      <a:srgbClr val="5359BF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/>
            <p:cNvSpPr/>
            <p:nvPr/>
          </p:nvSpPr>
          <p:spPr>
            <a:xfrm>
              <a:off x="0" y="1"/>
              <a:ext cx="9144000" cy="8451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13072" y="4920221"/>
            <a:ext cx="12205072" cy="1937780"/>
            <a:chOff x="-9804" y="3690165"/>
            <a:chExt cx="9153804" cy="1453335"/>
          </a:xfrm>
        </p:grpSpPr>
        <p:grpSp>
          <p:nvGrpSpPr>
            <p:cNvPr id="19" name="组合 8"/>
            <p:cNvGrpSpPr/>
            <p:nvPr/>
          </p:nvGrpSpPr>
          <p:grpSpPr>
            <a:xfrm rot="10800000">
              <a:off x="-9804" y="3690165"/>
              <a:ext cx="9143998" cy="503179"/>
              <a:chOff x="1878678" y="525781"/>
              <a:chExt cx="8031478" cy="441959"/>
            </a:xfrm>
          </p:grpSpPr>
          <p:sp>
            <p:nvSpPr>
              <p:cNvPr id="21" name="任意多边形 10"/>
              <p:cNvSpPr/>
              <p:nvPr/>
            </p:nvSpPr>
            <p:spPr>
              <a:xfrm>
                <a:off x="1878678" y="525781"/>
                <a:ext cx="8022868" cy="396240"/>
              </a:xfrm>
              <a:custGeom>
                <a:avLst/>
                <a:gdLst>
                  <a:gd name="connsiteX0" fmla="*/ 0 w 7894320"/>
                  <a:gd name="connsiteY0" fmla="*/ 129540 h 396240"/>
                  <a:gd name="connsiteX1" fmla="*/ 1699260 w 7894320"/>
                  <a:gd name="connsiteY1" fmla="*/ 129540 h 396240"/>
                  <a:gd name="connsiteX2" fmla="*/ 2004060 w 7894320"/>
                  <a:gd name="connsiteY2" fmla="*/ 396240 h 396240"/>
                  <a:gd name="connsiteX3" fmla="*/ 6164580 w 7894320"/>
                  <a:gd name="connsiteY3" fmla="*/ 396240 h 396240"/>
                  <a:gd name="connsiteX4" fmla="*/ 6446520 w 7894320"/>
                  <a:gd name="connsiteY4" fmla="*/ 137160 h 396240"/>
                  <a:gd name="connsiteX5" fmla="*/ 7894320 w 7894320"/>
                  <a:gd name="connsiteY5" fmla="*/ 137160 h 396240"/>
                  <a:gd name="connsiteX6" fmla="*/ 7894320 w 7894320"/>
                  <a:gd name="connsiteY6" fmla="*/ 0 h 396240"/>
                  <a:gd name="connsiteX7" fmla="*/ 7620 w 7894320"/>
                  <a:gd name="connsiteY7" fmla="*/ 0 h 396240"/>
                  <a:gd name="connsiteX8" fmla="*/ 0 w 7894320"/>
                  <a:gd name="connsiteY8" fmla="*/ 12954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94320" h="396240">
                    <a:moveTo>
                      <a:pt x="0" y="129540"/>
                    </a:moveTo>
                    <a:lnTo>
                      <a:pt x="1699260" y="129540"/>
                    </a:lnTo>
                    <a:lnTo>
                      <a:pt x="2004060" y="396240"/>
                    </a:lnTo>
                    <a:lnTo>
                      <a:pt x="6164580" y="396240"/>
                    </a:lnTo>
                    <a:lnTo>
                      <a:pt x="6446520" y="137160"/>
                    </a:lnTo>
                    <a:lnTo>
                      <a:pt x="7894320" y="137160"/>
                    </a:lnTo>
                    <a:lnTo>
                      <a:pt x="7894320" y="0"/>
                    </a:lnTo>
                    <a:lnTo>
                      <a:pt x="762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gradFill>
                <a:gsLst>
                  <a:gs pos="23000">
                    <a:srgbClr val="060612"/>
                  </a:gs>
                  <a:gs pos="81000">
                    <a:srgbClr val="0E163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22" name="组合 11"/>
              <p:cNvGrpSpPr/>
              <p:nvPr/>
            </p:nvGrpSpPr>
            <p:grpSpPr>
              <a:xfrm>
                <a:off x="2004060" y="701040"/>
                <a:ext cx="7906096" cy="266700"/>
                <a:chOff x="2179320" y="1546860"/>
                <a:chExt cx="7906096" cy="266700"/>
              </a:xfrm>
            </p:grpSpPr>
            <p:cxnSp>
              <p:nvCxnSpPr>
                <p:cNvPr id="23" name="直接连接符 12"/>
                <p:cNvCxnSpPr/>
                <p:nvPr/>
              </p:nvCxnSpPr>
              <p:spPr>
                <a:xfrm flipH="1">
                  <a:off x="2179320" y="1546860"/>
                  <a:ext cx="1584960" cy="0"/>
                </a:xfrm>
                <a:prstGeom prst="line">
                  <a:avLst/>
                </a:prstGeom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13"/>
                <p:cNvCxnSpPr/>
                <p:nvPr/>
              </p:nvCxnSpPr>
              <p:spPr>
                <a:xfrm rot="10800000" flipH="1">
                  <a:off x="8635885" y="1546860"/>
                  <a:ext cx="1449531" cy="0"/>
                </a:xfrm>
                <a:prstGeom prst="line">
                  <a:avLst/>
                </a:prstGeom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14"/>
                <p:cNvCxnSpPr/>
                <p:nvPr/>
              </p:nvCxnSpPr>
              <p:spPr>
                <a:xfrm flipH="1">
                  <a:off x="8365028" y="1546860"/>
                  <a:ext cx="270857" cy="259080"/>
                </a:xfrm>
                <a:prstGeom prst="line">
                  <a:avLst/>
                </a:prstGeom>
                <a:ln w="15875" cap="rnd">
                  <a:solidFill>
                    <a:srgbClr val="293058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15"/>
                <p:cNvCxnSpPr/>
                <p:nvPr/>
              </p:nvCxnSpPr>
              <p:spPr>
                <a:xfrm>
                  <a:off x="3764280" y="1546860"/>
                  <a:ext cx="304800" cy="266700"/>
                </a:xfrm>
                <a:prstGeom prst="line">
                  <a:avLst/>
                </a:prstGeom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16"/>
                <p:cNvCxnSpPr/>
                <p:nvPr/>
              </p:nvCxnSpPr>
              <p:spPr>
                <a:xfrm rot="10800000" flipH="1">
                  <a:off x="4047083" y="1805940"/>
                  <a:ext cx="4327990" cy="0"/>
                </a:xfrm>
                <a:prstGeom prst="line">
                  <a:avLst/>
                </a:prstGeom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17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18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19"/>
                <p:cNvCxnSpPr/>
                <p:nvPr/>
              </p:nvCxnSpPr>
              <p:spPr>
                <a:xfrm>
                  <a:off x="4563339" y="1805940"/>
                  <a:ext cx="3285261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5359BF">
                          <a:alpha val="0"/>
                        </a:srgbClr>
                      </a:gs>
                      <a:gs pos="66400">
                        <a:srgbClr val="5359BF"/>
                      </a:gs>
                      <a:gs pos="40000">
                        <a:srgbClr val="5359BF"/>
                      </a:gs>
                      <a:gs pos="100000">
                        <a:srgbClr val="5359BF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63500" sx="102000" sy="102000" algn="ctr" rotWithShape="0">
                    <a:srgbClr val="0070C0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矩形 19"/>
            <p:cNvSpPr/>
            <p:nvPr/>
          </p:nvSpPr>
          <p:spPr>
            <a:xfrm rot="10800000">
              <a:off x="0" y="4193346"/>
              <a:ext cx="9144000" cy="9501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32" name="左上主标题"/>
          <p:cNvSpPr txBox="1"/>
          <p:nvPr/>
        </p:nvSpPr>
        <p:spPr>
          <a:xfrm>
            <a:off x="3256268" y="3068935"/>
            <a:ext cx="5959966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>
                <a:gradFill flip="none" rotWithShape="1">
                  <a:gsLst>
                    <a:gs pos="43400">
                      <a:srgbClr val="C5FDFE"/>
                    </a:gs>
                    <a:gs pos="0">
                      <a:srgbClr val="E5FFFF"/>
                    </a:gs>
                    <a:gs pos="100000">
                      <a:srgbClr val="82C6DE"/>
                    </a:gs>
                  </a:gsLst>
                  <a:lin ang="5400000" scaled="0"/>
                  <a:tileRect/>
                </a:gradFill>
                <a:effectLst>
                  <a:outerShdw blurRad="304800" sx="102000" sy="102000" algn="ctr" rotWithShape="0">
                    <a:srgbClr val="29C7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7200" dirty="0"/>
              <a:t>THANK YOU</a:t>
            </a:r>
            <a:endParaRPr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8.33333E-7 -0.1555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机械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97531E-6 L 8.33333E-7 0.1413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35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1">
                <a:lumMod val="67000"/>
                <a:alpha val="70000"/>
              </a:schemeClr>
            </a:gs>
            <a:gs pos="3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>
            <p:custDataLst>
              <p:tags r:id="rId1"/>
            </p:custDataLst>
          </p:nvPr>
        </p:nvGrpSpPr>
        <p:grpSpPr>
          <a:xfrm>
            <a:off x="5545134" y="1383448"/>
            <a:ext cx="5477743" cy="528000"/>
            <a:chOff x="4158851" y="1334452"/>
            <a:chExt cx="4108307" cy="396000"/>
          </a:xfrm>
        </p:grpSpPr>
        <p:grpSp>
          <p:nvGrpSpPr>
            <p:cNvPr id="13" name="组 12"/>
            <p:cNvGrpSpPr/>
            <p:nvPr/>
          </p:nvGrpSpPr>
          <p:grpSpPr>
            <a:xfrm>
              <a:off x="4158851" y="1334452"/>
              <a:ext cx="4108307" cy="396000"/>
              <a:chOff x="4158851" y="1278024"/>
              <a:chExt cx="4108307" cy="396000"/>
            </a:xfrm>
          </p:grpSpPr>
          <p:sp>
            <p:nvSpPr>
              <p:cNvPr id="35" name="1标签"/>
              <p:cNvSpPr/>
              <p:nvPr>
                <p:custDataLst>
                  <p:tags r:id="rId68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40" name="直接连接符 49"/>
              <p:cNvCxnSpPr/>
              <p:nvPr>
                <p:custDataLst>
                  <p:tags r:id="rId69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50"/>
              <p:cNvCxnSpPr/>
              <p:nvPr>
                <p:custDataLst>
                  <p:tags r:id="rId70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32"/>
            <p:cNvSpPr txBox="1"/>
            <p:nvPr>
              <p:custDataLst>
                <p:tags r:id="rId67"/>
              </p:custDataLst>
            </p:nvPr>
          </p:nvSpPr>
          <p:spPr>
            <a:xfrm>
              <a:off x="5072523" y="1349260"/>
              <a:ext cx="1674260" cy="31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13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9" name="组 8"/>
          <p:cNvGrpSpPr/>
          <p:nvPr>
            <p:custDataLst>
              <p:tags r:id="rId2"/>
            </p:custDataLst>
          </p:nvPr>
        </p:nvGrpSpPr>
        <p:grpSpPr>
          <a:xfrm>
            <a:off x="5545133" y="2279772"/>
            <a:ext cx="5477743" cy="528000"/>
            <a:chOff x="4158851" y="2120880"/>
            <a:chExt cx="4108307" cy="396000"/>
          </a:xfrm>
        </p:grpSpPr>
        <p:grpSp>
          <p:nvGrpSpPr>
            <p:cNvPr id="123" name="组 122"/>
            <p:cNvGrpSpPr/>
            <p:nvPr/>
          </p:nvGrpSpPr>
          <p:grpSpPr>
            <a:xfrm>
              <a:off x="4158851" y="2120880"/>
              <a:ext cx="4108307" cy="396000"/>
              <a:chOff x="4158851" y="1278024"/>
              <a:chExt cx="4108307" cy="396000"/>
            </a:xfrm>
          </p:grpSpPr>
          <p:sp>
            <p:nvSpPr>
              <p:cNvPr id="124" name="1标签"/>
              <p:cNvSpPr/>
              <p:nvPr>
                <p:custDataLst>
                  <p:tags r:id="rId64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125" name="直接连接符 49"/>
              <p:cNvCxnSpPr/>
              <p:nvPr>
                <p:custDataLst>
                  <p:tags r:id="rId65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50"/>
              <p:cNvCxnSpPr/>
              <p:nvPr>
                <p:custDataLst>
                  <p:tags r:id="rId66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TextBox 32"/>
            <p:cNvSpPr txBox="1"/>
            <p:nvPr>
              <p:custDataLst>
                <p:tags r:id="rId63"/>
              </p:custDataLst>
            </p:nvPr>
          </p:nvSpPr>
          <p:spPr>
            <a:xfrm>
              <a:off x="4699004" y="212963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概要分析</a:t>
              </a:r>
            </a:p>
          </p:txBody>
        </p:sp>
      </p:grpSp>
      <p:grpSp>
        <p:nvGrpSpPr>
          <p:cNvPr id="10" name="组 9"/>
          <p:cNvGrpSpPr/>
          <p:nvPr>
            <p:custDataLst>
              <p:tags r:id="rId3"/>
            </p:custDataLst>
          </p:nvPr>
        </p:nvGrpSpPr>
        <p:grpSpPr>
          <a:xfrm>
            <a:off x="5545132" y="3158557"/>
            <a:ext cx="5477743" cy="528000"/>
            <a:chOff x="4158851" y="2882880"/>
            <a:chExt cx="4108307" cy="396000"/>
          </a:xfrm>
        </p:grpSpPr>
        <p:grpSp>
          <p:nvGrpSpPr>
            <p:cNvPr id="149" name="组 148"/>
            <p:cNvGrpSpPr/>
            <p:nvPr/>
          </p:nvGrpSpPr>
          <p:grpSpPr>
            <a:xfrm>
              <a:off x="4158851" y="2882880"/>
              <a:ext cx="4108307" cy="396000"/>
              <a:chOff x="4158851" y="1278024"/>
              <a:chExt cx="4108307" cy="396000"/>
            </a:xfrm>
          </p:grpSpPr>
          <p:sp>
            <p:nvSpPr>
              <p:cNvPr id="150" name="1标签"/>
              <p:cNvSpPr/>
              <p:nvPr>
                <p:custDataLst>
                  <p:tags r:id="rId60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151" name="直接连接符 49"/>
              <p:cNvCxnSpPr/>
              <p:nvPr>
                <p:custDataLst>
                  <p:tags r:id="rId61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50"/>
              <p:cNvCxnSpPr/>
              <p:nvPr>
                <p:custDataLst>
                  <p:tags r:id="rId62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9" name="TextBox 32"/>
            <p:cNvSpPr txBox="1"/>
            <p:nvPr>
              <p:custDataLst>
                <p:tags r:id="rId59"/>
              </p:custDataLst>
            </p:nvPr>
          </p:nvSpPr>
          <p:spPr>
            <a:xfrm>
              <a:off x="4699004" y="289163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详细设计</a:t>
              </a:r>
            </a:p>
          </p:txBody>
        </p:sp>
      </p:grpSp>
      <p:grpSp>
        <p:nvGrpSpPr>
          <p:cNvPr id="12" name="组 11"/>
          <p:cNvGrpSpPr/>
          <p:nvPr>
            <p:custDataLst>
              <p:tags r:id="rId4"/>
            </p:custDataLst>
          </p:nvPr>
        </p:nvGrpSpPr>
        <p:grpSpPr>
          <a:xfrm>
            <a:off x="5537152" y="4027026"/>
            <a:ext cx="5477743" cy="528000"/>
            <a:chOff x="4158851" y="3678400"/>
            <a:chExt cx="4108307" cy="396000"/>
          </a:xfrm>
        </p:grpSpPr>
        <p:grpSp>
          <p:nvGrpSpPr>
            <p:cNvPr id="162" name="组 161"/>
            <p:cNvGrpSpPr/>
            <p:nvPr/>
          </p:nvGrpSpPr>
          <p:grpSpPr>
            <a:xfrm>
              <a:off x="4158851" y="3678400"/>
              <a:ext cx="4108307" cy="396000"/>
              <a:chOff x="4158851" y="1278024"/>
              <a:chExt cx="4108307" cy="396000"/>
            </a:xfrm>
          </p:grpSpPr>
          <p:sp>
            <p:nvSpPr>
              <p:cNvPr id="163" name="1标签"/>
              <p:cNvSpPr/>
              <p:nvPr>
                <p:custDataLst>
                  <p:tags r:id="rId56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164" name="直接连接符 49"/>
              <p:cNvCxnSpPr/>
              <p:nvPr>
                <p:custDataLst>
                  <p:tags r:id="rId57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50"/>
              <p:cNvCxnSpPr/>
              <p:nvPr>
                <p:custDataLst>
                  <p:tags r:id="rId58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TextBox 32"/>
            <p:cNvSpPr txBox="1"/>
            <p:nvPr>
              <p:custDataLst>
                <p:tags r:id="rId55"/>
              </p:custDataLst>
            </p:nvPr>
          </p:nvSpPr>
          <p:spPr>
            <a:xfrm>
              <a:off x="4699004" y="368715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测试报告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-285292" y="-149669"/>
            <a:ext cx="3899993" cy="7480937"/>
            <a:chOff x="-3536164" y="202031"/>
            <a:chExt cx="4097600" cy="4218888"/>
          </a:xfrm>
        </p:grpSpPr>
        <p:grpSp>
          <p:nvGrpSpPr>
            <p:cNvPr id="23" name="Group 20"/>
            <p:cNvGrpSpPr/>
            <p:nvPr/>
          </p:nvGrpSpPr>
          <p:grpSpPr bwMode="auto">
            <a:xfrm>
              <a:off x="-3536164" y="202031"/>
              <a:ext cx="4097600" cy="4218888"/>
              <a:chOff x="975" y="300"/>
              <a:chExt cx="3447" cy="4037"/>
            </a:xfrm>
          </p:grpSpPr>
          <p:pic>
            <p:nvPicPr>
              <p:cNvPr id="25" name="Picture 21" descr="T1"/>
              <p:cNvPicPr>
                <a:picLocks noChangeAspect="1" noChangeArrowheads="1"/>
              </p:cNvPicPr>
              <p:nvPr/>
            </p:nvPicPr>
            <p:blipFill>
              <a:blip r:embed="rId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" y="726"/>
                <a:ext cx="2866" cy="3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2" descr="T2"/>
              <p:cNvPicPr>
                <a:picLocks noChangeAspect="1" noChangeArrowheads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300"/>
                <a:ext cx="3447" cy="4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 descr="T3"/>
            <p:cNvPicPr>
              <a:picLocks noChangeAspect="1" noChangeArrowheads="1"/>
            </p:cNvPicPr>
            <p:nvPr/>
          </p:nvPicPr>
          <p:blipFill rotWithShape="1">
            <a:blip r:embed="rId75">
              <a:extLst>
                <a:ext uri="{BEBA8EAE-BF5A-486C-A8C5-ECC9F3942E4B}">
                  <a14:imgProps xmlns:a14="http://schemas.microsoft.com/office/drawing/2010/main">
                    <a14:imgLayer r:embed="rId76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1" t="13276" r="15559" b="15468"/>
            <a:stretch>
              <a:fillRect/>
            </a:stretch>
          </p:blipFill>
          <p:spPr bwMode="auto">
            <a:xfrm>
              <a:off x="-3273452" y="736765"/>
              <a:ext cx="3197340" cy="3027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 Box 11"/>
          <p:cNvSpPr txBox="1">
            <a:spLocks noChangeArrowheads="1"/>
          </p:cNvSpPr>
          <p:nvPr/>
        </p:nvSpPr>
        <p:spPr bwMode="auto">
          <a:xfrm>
            <a:off x="458894" y="2439248"/>
            <a:ext cx="2044700" cy="319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377">
              <a:lnSpc>
                <a:spcPts val="2000"/>
              </a:lnSpc>
              <a:buClr>
                <a:srgbClr val="0070C0"/>
              </a:buClr>
            </a:pP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智学伴是一个由全国大学生计算机设计大赛参赛团队开发的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个性化学习助手平台。平台深度融合人工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智能技术，为学习者提供个性化学习计划生成、智能测评、知识图谱可视化、学习进度分析等全方位学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习支持服务。</a:t>
            </a:r>
          </a:p>
        </p:txBody>
      </p:sp>
      <p:grpSp>
        <p:nvGrpSpPr>
          <p:cNvPr id="11" name="组 10"/>
          <p:cNvGrpSpPr/>
          <p:nvPr>
            <p:custDataLst>
              <p:tags r:id="rId5"/>
            </p:custDataLst>
          </p:nvPr>
        </p:nvGrpSpPr>
        <p:grpSpPr>
          <a:xfrm>
            <a:off x="5388213" y="1470157"/>
            <a:ext cx="816647" cy="316800"/>
            <a:chOff x="4041159" y="1376400"/>
            <a:chExt cx="612485" cy="237600"/>
          </a:xfrm>
        </p:grpSpPr>
        <p:sp>
          <p:nvSpPr>
            <p:cNvPr id="43" name="燕尾形 42"/>
            <p:cNvSpPr/>
            <p:nvPr>
              <p:custDataLst>
                <p:tags r:id="rId50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5" name="燕尾形 114"/>
            <p:cNvSpPr/>
            <p:nvPr>
              <p:custDataLst>
                <p:tags r:id="rId51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6" name="燕尾形 115"/>
            <p:cNvSpPr/>
            <p:nvPr>
              <p:custDataLst>
                <p:tags r:id="rId52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7" name="燕尾形 116"/>
            <p:cNvSpPr/>
            <p:nvPr>
              <p:custDataLst>
                <p:tags r:id="rId53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8" name="燕尾形 117"/>
            <p:cNvSpPr/>
            <p:nvPr>
              <p:custDataLst>
                <p:tags r:id="rId54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biantiao.png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4032"/>
          </a:xfrm>
          <a:prstGeom prst="rect">
            <a:avLst/>
          </a:prstGeom>
        </p:spPr>
      </p:pic>
      <p:pic>
        <p:nvPicPr>
          <p:cNvPr id="57" name="图片 56" descr="biantiao.png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6131597"/>
            <a:ext cx="12192000" cy="764032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960271" y="719668"/>
            <a:ext cx="0" cy="5436977"/>
          </a:xfrm>
          <a:prstGeom prst="line">
            <a:avLst/>
          </a:prstGeom>
          <a:ln w="12700" cmpd="sng">
            <a:solidFill>
              <a:srgbClr val="9AC1D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 13"/>
          <p:cNvGrpSpPr/>
          <p:nvPr/>
        </p:nvGrpSpPr>
        <p:grpSpPr>
          <a:xfrm>
            <a:off x="-170776" y="-345782"/>
            <a:ext cx="3359699" cy="1391728"/>
            <a:chOff x="-128082" y="-259337"/>
            <a:chExt cx="2519774" cy="1043796"/>
          </a:xfrm>
        </p:grpSpPr>
        <p:sp>
          <p:nvSpPr>
            <p:cNvPr id="68" name="椭圆 67"/>
            <p:cNvSpPr/>
            <p:nvPr/>
          </p:nvSpPr>
          <p:spPr>
            <a:xfrm>
              <a:off x="-128082" y="-259337"/>
              <a:ext cx="2519774" cy="1043796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9282" y="65501"/>
              <a:ext cx="2086698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spc="67" dirty="0">
                  <a:ln w="952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EFFFFD"/>
                      </a:gs>
                      <a:gs pos="100000">
                        <a:srgbClr val="B9FFFB"/>
                      </a:gs>
                    </a:gsLst>
                    <a:lin ang="5400000" scaled="1"/>
                    <a:tileRect/>
                  </a:gra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495300" sx="109000" sy="109000" algn="ctr" rotWithShape="0">
                      <a:srgbClr val="0070C0"/>
                    </a:outerShdw>
                  </a:effectLst>
                  <a:latin typeface="BankGothic Md BT" pitchFamily="34" charset="0"/>
                  <a:ea typeface="微软雅黑" panose="020B0503020204020204" pitchFamily="34" charset="-122"/>
                </a:rPr>
                <a:t>Contents</a:t>
              </a:r>
              <a:endParaRPr lang="zh-CN" altLang="en-US" sz="2667" b="1" spc="67" dirty="0">
                <a:ln w="9525" cmpd="sng">
                  <a:noFill/>
                  <a:prstDash val="solid"/>
                </a:ln>
                <a:gradFill flip="none" rotWithShape="1">
                  <a:gsLst>
                    <a:gs pos="0">
                      <a:srgbClr val="EFFFFD"/>
                    </a:gs>
                    <a:gs pos="100000">
                      <a:srgbClr val="B9FFFB"/>
                    </a:gs>
                  </a:gsLst>
                  <a:lin ang="5400000" scaled="1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  <a:outerShdw blurRad="495300" sx="109000" sy="109000" algn="ctr" rotWithShape="0">
                    <a:srgbClr val="0070C0"/>
                  </a:outerShdw>
                </a:effectLst>
                <a:latin typeface="BankGothic Md BT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98151" y="1743913"/>
            <a:ext cx="239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67" dirty="0">
                <a:ln w="9525" cmpd="sng">
                  <a:noFill/>
                  <a:prstDash val="solid"/>
                </a:ln>
                <a:solidFill>
                  <a:srgbClr val="C3DBD7"/>
                </a:solidFill>
                <a:effectLst>
                  <a:glow rad="76200">
                    <a:srgbClr val="00B0F0">
                      <a:alpha val="30000"/>
                    </a:srgbClr>
                  </a:glow>
                </a:effectLst>
                <a:latin typeface="BankGothic Md BT" pitchFamily="34" charset="0"/>
                <a:ea typeface="微软雅黑" panose="020B0503020204020204" pitchFamily="34" charset="-122"/>
              </a:rPr>
              <a:t>LOGO</a:t>
            </a:r>
            <a:endParaRPr lang="zh-CN" altLang="en-US" sz="3200" b="1" spc="67" dirty="0">
              <a:ln w="9525" cmpd="sng">
                <a:noFill/>
                <a:prstDash val="solid"/>
              </a:ln>
              <a:solidFill>
                <a:srgbClr val="C3DBD7"/>
              </a:solidFill>
              <a:effectLst>
                <a:glow rad="76200">
                  <a:srgbClr val="00B0F0">
                    <a:alpha val="30000"/>
                  </a:srgbClr>
                </a:glow>
              </a:effectLst>
              <a:latin typeface="BankGothic Md BT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>
            <p:custDataLst>
              <p:tags r:id="rId6"/>
            </p:custDataLst>
          </p:nvPr>
        </p:nvGrpSpPr>
        <p:grpSpPr>
          <a:xfrm>
            <a:off x="4490810" y="1314054"/>
            <a:ext cx="988965" cy="666788"/>
            <a:chOff x="3384101" y="1255540"/>
            <a:chExt cx="741724" cy="500090"/>
          </a:xfrm>
        </p:grpSpPr>
        <p:sp>
          <p:nvSpPr>
            <p:cNvPr id="121" name="1标签"/>
            <p:cNvSpPr/>
            <p:nvPr>
              <p:custDataLst>
                <p:tags r:id="rId48"/>
              </p:custDataLst>
            </p:nvPr>
          </p:nvSpPr>
          <p:spPr>
            <a:xfrm flipH="1">
              <a:off x="3499555" y="1334452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0" name="TextBox 32"/>
            <p:cNvSpPr txBox="1"/>
            <p:nvPr>
              <p:custDataLst>
                <p:tags r:id="rId49"/>
              </p:custDataLst>
            </p:nvPr>
          </p:nvSpPr>
          <p:spPr>
            <a:xfrm>
              <a:off x="3384101" y="1255540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27" name="组 126"/>
          <p:cNvGrpSpPr/>
          <p:nvPr>
            <p:custDataLst>
              <p:tags r:id="rId7"/>
            </p:custDataLst>
          </p:nvPr>
        </p:nvGrpSpPr>
        <p:grpSpPr>
          <a:xfrm>
            <a:off x="5388213" y="2379461"/>
            <a:ext cx="816647" cy="316800"/>
            <a:chOff x="4041159" y="1376400"/>
            <a:chExt cx="612485" cy="237600"/>
          </a:xfrm>
        </p:grpSpPr>
        <p:sp>
          <p:nvSpPr>
            <p:cNvPr id="128" name="燕尾形 127"/>
            <p:cNvSpPr/>
            <p:nvPr>
              <p:custDataLst>
                <p:tags r:id="rId43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9" name="燕尾形 128"/>
            <p:cNvSpPr/>
            <p:nvPr>
              <p:custDataLst>
                <p:tags r:id="rId44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0" name="燕尾形 129"/>
            <p:cNvSpPr/>
            <p:nvPr>
              <p:custDataLst>
                <p:tags r:id="rId45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1" name="燕尾形 130"/>
            <p:cNvSpPr/>
            <p:nvPr>
              <p:custDataLst>
                <p:tags r:id="rId46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2" name="燕尾形 131"/>
            <p:cNvSpPr/>
            <p:nvPr>
              <p:custDataLst>
                <p:tags r:id="rId47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 2"/>
          <p:cNvGrpSpPr/>
          <p:nvPr>
            <p:custDataLst>
              <p:tags r:id="rId8"/>
            </p:custDataLst>
          </p:nvPr>
        </p:nvGrpSpPr>
        <p:grpSpPr>
          <a:xfrm>
            <a:off x="4498076" y="2170881"/>
            <a:ext cx="988965" cy="666787"/>
            <a:chOff x="3384101" y="2041969"/>
            <a:chExt cx="741724" cy="500090"/>
          </a:xfrm>
        </p:grpSpPr>
        <p:sp>
          <p:nvSpPr>
            <p:cNvPr id="122" name="1标签"/>
            <p:cNvSpPr/>
            <p:nvPr>
              <p:custDataLst>
                <p:tags r:id="rId41"/>
              </p:custDataLst>
            </p:nvPr>
          </p:nvSpPr>
          <p:spPr>
            <a:xfrm flipH="1">
              <a:off x="3499555" y="212088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" name="TextBox 32"/>
            <p:cNvSpPr txBox="1"/>
            <p:nvPr>
              <p:custDataLst>
                <p:tags r:id="rId42"/>
              </p:custDataLst>
            </p:nvPr>
          </p:nvSpPr>
          <p:spPr>
            <a:xfrm>
              <a:off x="3384101" y="204196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53" name="组 152"/>
          <p:cNvGrpSpPr/>
          <p:nvPr>
            <p:custDataLst>
              <p:tags r:id="rId9"/>
            </p:custDataLst>
          </p:nvPr>
        </p:nvGrpSpPr>
        <p:grpSpPr>
          <a:xfrm>
            <a:off x="5373823" y="3295153"/>
            <a:ext cx="816647" cy="316800"/>
            <a:chOff x="4041159" y="1376400"/>
            <a:chExt cx="612485" cy="237600"/>
          </a:xfrm>
        </p:grpSpPr>
        <p:sp>
          <p:nvSpPr>
            <p:cNvPr id="154" name="燕尾形 153"/>
            <p:cNvSpPr/>
            <p:nvPr>
              <p:custDataLst>
                <p:tags r:id="rId36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5" name="燕尾形 154"/>
            <p:cNvSpPr/>
            <p:nvPr>
              <p:custDataLst>
                <p:tags r:id="rId37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6" name="燕尾形 155"/>
            <p:cNvSpPr/>
            <p:nvPr>
              <p:custDataLst>
                <p:tags r:id="rId38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7" name="燕尾形 156"/>
            <p:cNvSpPr/>
            <p:nvPr>
              <p:custDataLst>
                <p:tags r:id="rId39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8" name="燕尾形 157"/>
            <p:cNvSpPr/>
            <p:nvPr>
              <p:custDataLst>
                <p:tags r:id="rId40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 4"/>
          <p:cNvGrpSpPr/>
          <p:nvPr>
            <p:custDataLst>
              <p:tags r:id="rId10"/>
            </p:custDataLst>
          </p:nvPr>
        </p:nvGrpSpPr>
        <p:grpSpPr>
          <a:xfrm>
            <a:off x="4512134" y="3027707"/>
            <a:ext cx="988965" cy="666787"/>
            <a:chOff x="3384101" y="2803969"/>
            <a:chExt cx="741724" cy="500090"/>
          </a:xfrm>
        </p:grpSpPr>
        <p:sp>
          <p:nvSpPr>
            <p:cNvPr id="148" name="1标签"/>
            <p:cNvSpPr/>
            <p:nvPr>
              <p:custDataLst>
                <p:tags r:id="rId34"/>
              </p:custDataLst>
            </p:nvPr>
          </p:nvSpPr>
          <p:spPr>
            <a:xfrm flipH="1">
              <a:off x="3499555" y="288288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0" name="TextBox 32"/>
            <p:cNvSpPr txBox="1"/>
            <p:nvPr>
              <p:custDataLst>
                <p:tags r:id="rId35"/>
              </p:custDataLst>
            </p:nvPr>
          </p:nvSpPr>
          <p:spPr>
            <a:xfrm>
              <a:off x="3384101" y="280396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66" name="组 165"/>
          <p:cNvGrpSpPr/>
          <p:nvPr>
            <p:custDataLst>
              <p:tags r:id="rId11"/>
            </p:custDataLst>
          </p:nvPr>
        </p:nvGrpSpPr>
        <p:grpSpPr>
          <a:xfrm>
            <a:off x="5388213" y="4125820"/>
            <a:ext cx="816647" cy="316800"/>
            <a:chOff x="4041159" y="1376400"/>
            <a:chExt cx="612485" cy="237600"/>
          </a:xfrm>
        </p:grpSpPr>
        <p:sp>
          <p:nvSpPr>
            <p:cNvPr id="167" name="燕尾形 166"/>
            <p:cNvSpPr/>
            <p:nvPr>
              <p:custDataLst>
                <p:tags r:id="rId29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8" name="燕尾形 167"/>
            <p:cNvSpPr/>
            <p:nvPr>
              <p:custDataLst>
                <p:tags r:id="rId30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9" name="燕尾形 168"/>
            <p:cNvSpPr/>
            <p:nvPr>
              <p:custDataLst>
                <p:tags r:id="rId31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0" name="燕尾形 169"/>
            <p:cNvSpPr/>
            <p:nvPr>
              <p:custDataLst>
                <p:tags r:id="rId32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1" name="燕尾形 170"/>
            <p:cNvSpPr/>
            <p:nvPr>
              <p:custDataLst>
                <p:tags r:id="rId33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 6"/>
          <p:cNvGrpSpPr/>
          <p:nvPr>
            <p:custDataLst>
              <p:tags r:id="rId12"/>
            </p:custDataLst>
          </p:nvPr>
        </p:nvGrpSpPr>
        <p:grpSpPr>
          <a:xfrm>
            <a:off x="4498076" y="3884533"/>
            <a:ext cx="988965" cy="666787"/>
            <a:chOff x="3384101" y="3599489"/>
            <a:chExt cx="741724" cy="500090"/>
          </a:xfrm>
        </p:grpSpPr>
        <p:sp>
          <p:nvSpPr>
            <p:cNvPr id="161" name="1标签"/>
            <p:cNvSpPr/>
            <p:nvPr>
              <p:custDataLst>
                <p:tags r:id="rId27"/>
              </p:custDataLst>
            </p:nvPr>
          </p:nvSpPr>
          <p:spPr>
            <a:xfrm flipH="1">
              <a:off x="3499555" y="367840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3" name="TextBox 32"/>
            <p:cNvSpPr txBox="1"/>
            <p:nvPr>
              <p:custDataLst>
                <p:tags r:id="rId28"/>
              </p:custDataLst>
            </p:nvPr>
          </p:nvSpPr>
          <p:spPr>
            <a:xfrm>
              <a:off x="3384101" y="359948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6" name="组 11">
            <a:extLst>
              <a:ext uri="{FF2B5EF4-FFF2-40B4-BE49-F238E27FC236}">
                <a16:creationId xmlns:a16="http://schemas.microsoft.com/office/drawing/2014/main" id="{9F9CE972-10E1-3913-B6B9-524695EB5E08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5551542" y="4914787"/>
            <a:ext cx="5477743" cy="528000"/>
            <a:chOff x="4158851" y="3678400"/>
            <a:chExt cx="4108307" cy="396000"/>
          </a:xfrm>
        </p:grpSpPr>
        <p:grpSp>
          <p:nvGrpSpPr>
            <p:cNvPr id="17" name="组 161">
              <a:extLst>
                <a:ext uri="{FF2B5EF4-FFF2-40B4-BE49-F238E27FC236}">
                  <a16:creationId xmlns:a16="http://schemas.microsoft.com/office/drawing/2014/main" id="{1EF2C44C-2805-4302-074E-B3866ED79F5F}"/>
                </a:ext>
              </a:extLst>
            </p:cNvPr>
            <p:cNvGrpSpPr/>
            <p:nvPr/>
          </p:nvGrpSpPr>
          <p:grpSpPr>
            <a:xfrm>
              <a:off x="4158851" y="3678400"/>
              <a:ext cx="4108307" cy="396000"/>
              <a:chOff x="4158851" y="1278024"/>
              <a:chExt cx="4108307" cy="396000"/>
            </a:xfrm>
          </p:grpSpPr>
          <p:sp>
            <p:nvSpPr>
              <p:cNvPr id="19" name="1标签">
                <a:extLst>
                  <a:ext uri="{FF2B5EF4-FFF2-40B4-BE49-F238E27FC236}">
                    <a16:creationId xmlns:a16="http://schemas.microsoft.com/office/drawing/2014/main" id="{A8836660-A7FD-F190-4E8F-89CF9BABDB68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20" name="直接连接符 49">
                <a:extLst>
                  <a:ext uri="{FF2B5EF4-FFF2-40B4-BE49-F238E27FC236}">
                    <a16:creationId xmlns:a16="http://schemas.microsoft.com/office/drawing/2014/main" id="{E6225EB4-3398-4F7F-F354-E64626829692}"/>
                  </a:ext>
                </a:extLst>
              </p:cNvPr>
              <p:cNvCxnSpPr/>
              <p:nvPr>
                <p:custDataLst>
                  <p:tags r:id="rId25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50">
                <a:extLst>
                  <a:ext uri="{FF2B5EF4-FFF2-40B4-BE49-F238E27FC236}">
                    <a16:creationId xmlns:a16="http://schemas.microsoft.com/office/drawing/2014/main" id="{6B393BA4-7E84-4142-FFBF-313A8D25D6FD}"/>
                  </a:ext>
                </a:extLst>
              </p:cNvPr>
              <p:cNvCxnSpPr/>
              <p:nvPr>
                <p:custDataLst>
                  <p:tags r:id="rId26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770AB395-F7E5-5E44-07A1-BCE6DE4FE2C2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699004" y="368715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项目总结</a:t>
              </a:r>
            </a:p>
          </p:txBody>
        </p:sp>
      </p:grpSp>
      <p:grpSp>
        <p:nvGrpSpPr>
          <p:cNvPr id="22" name="组 165">
            <a:extLst>
              <a:ext uri="{FF2B5EF4-FFF2-40B4-BE49-F238E27FC236}">
                <a16:creationId xmlns:a16="http://schemas.microsoft.com/office/drawing/2014/main" id="{C598D337-CDE2-A800-4520-A7CE0C4C282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5398705" y="5030123"/>
            <a:ext cx="816647" cy="316800"/>
            <a:chOff x="4041159" y="1376400"/>
            <a:chExt cx="612485" cy="237600"/>
          </a:xfrm>
        </p:grpSpPr>
        <p:sp>
          <p:nvSpPr>
            <p:cNvPr id="27" name="燕尾形 166">
              <a:extLst>
                <a:ext uri="{FF2B5EF4-FFF2-40B4-BE49-F238E27FC236}">
                  <a16:creationId xmlns:a16="http://schemas.microsoft.com/office/drawing/2014/main" id="{A0ADE7AC-4B01-11BA-5157-C6DC1D58260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燕尾形 167">
              <a:extLst>
                <a:ext uri="{FF2B5EF4-FFF2-40B4-BE49-F238E27FC236}">
                  <a16:creationId xmlns:a16="http://schemas.microsoft.com/office/drawing/2014/main" id="{6E9C0212-448B-B884-883E-E94845E707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燕尾形 168">
              <a:extLst>
                <a:ext uri="{FF2B5EF4-FFF2-40B4-BE49-F238E27FC236}">
                  <a16:creationId xmlns:a16="http://schemas.microsoft.com/office/drawing/2014/main" id="{CF2B0BAD-6D1B-D864-07A4-8C6F4DE7A1C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0" name="燕尾形 169">
              <a:extLst>
                <a:ext uri="{FF2B5EF4-FFF2-40B4-BE49-F238E27FC236}">
                  <a16:creationId xmlns:a16="http://schemas.microsoft.com/office/drawing/2014/main" id="{BAC3FE23-B133-B824-6EB1-C105C6CC987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" name="燕尾形 170">
              <a:extLst>
                <a:ext uri="{FF2B5EF4-FFF2-40B4-BE49-F238E27FC236}">
                  <a16:creationId xmlns:a16="http://schemas.microsoft.com/office/drawing/2014/main" id="{9FBB5F43-8FF7-A042-244F-1A4FB80F156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 6">
            <a:extLst>
              <a:ext uri="{FF2B5EF4-FFF2-40B4-BE49-F238E27FC236}">
                <a16:creationId xmlns:a16="http://schemas.microsoft.com/office/drawing/2014/main" id="{3C0CB7D3-CA8E-239B-C02B-221855AE36AB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4498076" y="4798035"/>
            <a:ext cx="988965" cy="666787"/>
            <a:chOff x="3384101" y="3599489"/>
            <a:chExt cx="741724" cy="500090"/>
          </a:xfrm>
        </p:grpSpPr>
        <p:sp>
          <p:nvSpPr>
            <p:cNvPr id="33" name="1标签">
              <a:extLst>
                <a:ext uri="{FF2B5EF4-FFF2-40B4-BE49-F238E27FC236}">
                  <a16:creationId xmlns:a16="http://schemas.microsoft.com/office/drawing/2014/main" id="{157BE4DE-0EF9-2CC1-497B-42979C43D20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3499555" y="367840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4" name="TextBox 32">
              <a:extLst>
                <a:ext uri="{FF2B5EF4-FFF2-40B4-BE49-F238E27FC236}">
                  <a16:creationId xmlns:a16="http://schemas.microsoft.com/office/drawing/2014/main" id="{3F82ADD6-D8A7-3929-89EF-B4B2DF4C9AA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384101" y="359948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0.12624 L -3.67141E-6 4.44444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2859E-6 0.11296 L 6.32859E-6 -2.46914E-7 " pathEditMode="relative" ptsTypes="AA">
                                      <p:cBhvr>
                                        <p:cTn id="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80" decel="5000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80" decel="5000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65C2FCC-92DF-6A81-7329-40CDDEA1A663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01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需求分析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F469A863-B32C-B166-CC3C-FD7201D838AC}"/>
              </a:ext>
            </a:extLst>
          </p:cNvPr>
          <p:cNvSpPr/>
          <p:nvPr/>
        </p:nvSpPr>
        <p:spPr>
          <a:xfrm>
            <a:off x="7984563" y="140287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背景开发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5A8F53-28BE-4F1A-FB99-8172FA9DEF3C}"/>
              </a:ext>
            </a:extLst>
          </p:cNvPr>
          <p:cNvSpPr txBox="1"/>
          <p:nvPr/>
        </p:nvSpPr>
        <p:spPr>
          <a:xfrm>
            <a:off x="9723718" y="2151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主要功能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EC9CEF49-E45B-4E7B-C5C8-73766D3DA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F0DEC9D-18AB-68EB-9831-8C48D1928E99}"/>
              </a:ext>
            </a:extLst>
          </p:cNvPr>
          <p:cNvSpPr/>
          <p:nvPr/>
        </p:nvSpPr>
        <p:spPr>
          <a:xfrm>
            <a:off x="113552" y="1434353"/>
            <a:ext cx="6944662" cy="1834776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70000"/>
                </a:schemeClr>
              </a:gs>
              <a:gs pos="5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  <a:ln w="38100">
            <a:solidFill>
              <a:schemeClr val="bg1">
                <a:lumMod val="95000"/>
                <a:alpha val="4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在国家深入实施“人工智能</a:t>
            </a:r>
            <a:r>
              <a:rPr lang="en-US" altLang="zh-CN" sz="2000" b="1" dirty="0">
                <a:solidFill>
                  <a:schemeClr val="tx1"/>
                </a:solidFill>
              </a:rPr>
              <a:t>+”</a:t>
            </a:r>
            <a:r>
              <a:rPr lang="zh-CN" altLang="en-US" sz="2000" b="1" dirty="0">
                <a:solidFill>
                  <a:schemeClr val="tx1"/>
                </a:solidFill>
              </a:rPr>
              <a:t>行动和教育数字化战略背景下，人工智能正成为推动教育变革的重要力量。当前，学生在学习过程中</a:t>
            </a:r>
            <a:r>
              <a:rPr lang="zh-CN" altLang="en-US" sz="2000" b="1" dirty="0">
                <a:solidFill>
                  <a:srgbClr val="FFC000"/>
                </a:solidFill>
              </a:rPr>
              <a:t>普遍存在知识结构碎片化、缺乏个性化指导、学习路径不清晰</a:t>
            </a:r>
            <a:r>
              <a:rPr lang="zh-CN" altLang="en-US" sz="2000" b="1" dirty="0">
                <a:solidFill>
                  <a:schemeClr val="tx1"/>
                </a:solidFill>
              </a:rPr>
              <a:t>等问题，而教育资源的数字化用率仍有提升空间。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AEBC8D-728D-738D-E21E-BFBDFC9CFE73}"/>
              </a:ext>
            </a:extLst>
          </p:cNvPr>
          <p:cNvSpPr/>
          <p:nvPr/>
        </p:nvSpPr>
        <p:spPr>
          <a:xfrm>
            <a:off x="119531" y="3281082"/>
            <a:ext cx="6944662" cy="1834776"/>
          </a:xfrm>
          <a:prstGeom prst="rect">
            <a:avLst/>
          </a:pr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  <a:ln w="38100">
            <a:solidFill>
              <a:schemeClr val="bg1">
                <a:lumMod val="95000"/>
                <a:alpha val="4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为响应国家“人工智能</a:t>
            </a:r>
            <a:r>
              <a:rPr lang="en-US" altLang="zh-CN" sz="2000" b="1" dirty="0">
                <a:solidFill>
                  <a:schemeClr val="tx1"/>
                </a:solidFill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</a:rPr>
              <a:t>教育”发展方向，解决学生学习过程中的痛点，本项目推出智学伴</a:t>
            </a:r>
            <a:r>
              <a:rPr lang="en-US" altLang="zh-CN" sz="2000" b="1" dirty="0">
                <a:solidFill>
                  <a:schemeClr val="tx1"/>
                </a:solidFill>
              </a:rPr>
              <a:t>3.0 AI</a:t>
            </a:r>
            <a:r>
              <a:rPr lang="zh-CN" altLang="en-US" sz="2000" b="1" dirty="0">
                <a:solidFill>
                  <a:schemeClr val="tx1"/>
                </a:solidFill>
              </a:rPr>
              <a:t>个性化学习平台。平台通过多</a:t>
            </a:r>
            <a:r>
              <a:rPr lang="zh-CN" altLang="en-US" sz="2000" b="1" dirty="0">
                <a:solidFill>
                  <a:srgbClr val="FFC000"/>
                </a:solidFill>
              </a:rPr>
              <a:t>模型融合、知识图谱构建、学习路径规划、智能测评等技术，为学生提供系统化、可视化、个性化的学习支持，助力构建面向未来的智能学习新模式。 </a:t>
            </a:r>
          </a:p>
        </p:txBody>
      </p:sp>
      <p:sp>
        <p:nvSpPr>
          <p:cNvPr id="18" name="空心弧 17">
            <a:extLst>
              <a:ext uri="{FF2B5EF4-FFF2-40B4-BE49-F238E27FC236}">
                <a16:creationId xmlns:a16="http://schemas.microsoft.com/office/drawing/2014/main" id="{CABE79CE-29CA-8551-6042-39545A6A9F75}"/>
              </a:ext>
            </a:extLst>
          </p:cNvPr>
          <p:cNvSpPr/>
          <p:nvPr/>
        </p:nvSpPr>
        <p:spPr>
          <a:xfrm rot="5400000">
            <a:off x="6451600" y="2474264"/>
            <a:ext cx="1213224" cy="1715247"/>
          </a:xfrm>
          <a:prstGeom prst="blockArc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1" name="图形 20" descr="头上的大脑 纯色填充">
            <a:extLst>
              <a:ext uri="{FF2B5EF4-FFF2-40B4-BE49-F238E27FC236}">
                <a16:creationId xmlns:a16="http://schemas.microsoft.com/office/drawing/2014/main" id="{FD749DDA-46FE-A848-B646-533D33050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3813" y="615261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8C2386-F6BC-8B63-5A34-12A1A592F707}"/>
              </a:ext>
            </a:extLst>
          </p:cNvPr>
          <p:cNvSpPr txBox="1"/>
          <p:nvPr/>
        </p:nvSpPr>
        <p:spPr>
          <a:xfrm>
            <a:off x="8208678" y="2017251"/>
            <a:ext cx="36576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面向用户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需要复习课程、掌握知识点、备考的大中小学学生需要个性化学习规划、内容解析的社会自主学习人士需要</a:t>
            </a:r>
            <a:r>
              <a:rPr lang="en-US" altLang="zh-CN" sz="2000" dirty="0">
                <a:solidFill>
                  <a:schemeClr val="bg1"/>
                </a:solidFill>
              </a:rPr>
              <a:t>AI</a:t>
            </a:r>
            <a:r>
              <a:rPr lang="zh-CN" altLang="en-US" sz="2000" dirty="0">
                <a:solidFill>
                  <a:schemeClr val="bg1"/>
                </a:solidFill>
              </a:rPr>
              <a:t>增强课堂教学、学生测评的教育培训机构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507DA4D5-8FD7-4C2D-75DD-1B4FFB0749AA}"/>
              </a:ext>
            </a:extLst>
          </p:cNvPr>
          <p:cNvSpPr/>
          <p:nvPr/>
        </p:nvSpPr>
        <p:spPr>
          <a:xfrm>
            <a:off x="8053290" y="1804895"/>
            <a:ext cx="3759202" cy="2671482"/>
          </a:xfrm>
          <a:prstGeom prst="round2SameRect">
            <a:avLst/>
          </a:prstGeom>
          <a:noFill/>
          <a:ln w="63500"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儿童与气球 纯色填充">
            <a:extLst>
              <a:ext uri="{FF2B5EF4-FFF2-40B4-BE49-F238E27FC236}">
                <a16:creationId xmlns:a16="http://schemas.microsoft.com/office/drawing/2014/main" id="{AD1255C5-6781-85F8-012C-2C5824818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2824" y="8904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24143-E7AD-006B-1BCF-E22F8598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72EA768-FA38-18DD-694E-72AAD9B79ACA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01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需求分析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6C28D82B-C926-E92F-60BA-D810693D486B}"/>
              </a:ext>
            </a:extLst>
          </p:cNvPr>
          <p:cNvSpPr/>
          <p:nvPr/>
        </p:nvSpPr>
        <p:spPr>
          <a:xfrm>
            <a:off x="9744990" y="161362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主要功能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078B18-1A1C-00B6-5BCE-E513A6EDFFB5}"/>
              </a:ext>
            </a:extLst>
          </p:cNvPr>
          <p:cNvSpPr txBox="1"/>
          <p:nvPr/>
        </p:nvSpPr>
        <p:spPr>
          <a:xfrm>
            <a:off x="8193742" y="25415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开发背景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2F8CF72B-E679-B3A8-CA58-78ABF9B98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E8585F56-7C6A-09BD-48B5-CB0AB065C3F7}"/>
              </a:ext>
            </a:extLst>
          </p:cNvPr>
          <p:cNvSpPr/>
          <p:nvPr/>
        </p:nvSpPr>
        <p:spPr>
          <a:xfrm>
            <a:off x="475841" y="1283526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(1)</a:t>
            </a:r>
            <a:r>
              <a:rPr lang="zh-CN" altLang="en-US" dirty="0">
                <a:solidFill>
                  <a:srgbClr val="FFC000"/>
                </a:solidFill>
              </a:rPr>
              <a:t>多模型</a:t>
            </a:r>
            <a:r>
              <a:rPr lang="en-US" altLang="zh-CN" dirty="0">
                <a:solidFill>
                  <a:srgbClr val="FFC000"/>
                </a:solidFill>
              </a:rPr>
              <a:t>AI</a:t>
            </a:r>
            <a:r>
              <a:rPr lang="zh-CN" altLang="en-US" dirty="0">
                <a:solidFill>
                  <a:srgbClr val="FFC000"/>
                </a:solidFill>
              </a:rPr>
              <a:t>支持系统</a:t>
            </a:r>
            <a:r>
              <a:rPr lang="en-US" altLang="zh-CN" dirty="0"/>
              <a:t>:</a:t>
            </a:r>
            <a:r>
              <a:rPr lang="zh-CN" altLang="en-US" dirty="0"/>
              <a:t>支持国内</a:t>
            </a:r>
            <a:r>
              <a:rPr lang="en-US" altLang="zh-CN" dirty="0"/>
              <a:t>5</a:t>
            </a:r>
            <a:r>
              <a:rPr lang="zh-CN" altLang="en-US" dirty="0"/>
              <a:t>家主流大模型调用，可按需动态切换，确保服务高可用性；支持所有基于</a:t>
            </a:r>
            <a:r>
              <a:rPr lang="en-US" altLang="zh-CN" dirty="0" err="1"/>
              <a:t>OpenAISDK</a:t>
            </a:r>
            <a:r>
              <a:rPr lang="zh-CN" altLang="en-US" dirty="0"/>
              <a:t>的大模型，现已内置</a:t>
            </a:r>
            <a:r>
              <a:rPr lang="en-US" altLang="zh-CN" dirty="0"/>
              <a:t>DeepSeek</a:t>
            </a:r>
            <a:r>
              <a:rPr lang="zh-CN" altLang="en-US" dirty="0"/>
              <a:t>、文心一言、星火</a:t>
            </a:r>
            <a:r>
              <a:rPr lang="en-US" altLang="zh-CN" dirty="0"/>
              <a:t>.</a:t>
            </a:r>
            <a:r>
              <a:rPr lang="en-US" altLang="zh-CN" dirty="0" err="1"/>
              <a:t>ChatGLM,Moonshot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735330A4-C7C6-BF05-76B0-7E92049E6BC8}"/>
              </a:ext>
            </a:extLst>
          </p:cNvPr>
          <p:cNvSpPr/>
          <p:nvPr/>
        </p:nvSpPr>
        <p:spPr>
          <a:xfrm>
            <a:off x="475841" y="2534024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(2)</a:t>
            </a:r>
            <a:r>
              <a:rPr lang="en-US" altLang="zh-CN" dirty="0">
                <a:solidFill>
                  <a:srgbClr val="FFC000"/>
                </a:solidFill>
              </a:rPr>
              <a:t>Prompt(</a:t>
            </a:r>
            <a:r>
              <a:rPr lang="zh-CN" altLang="en-US" dirty="0">
                <a:solidFill>
                  <a:srgbClr val="FFC000"/>
                </a:solidFill>
              </a:rPr>
              <a:t>提示词</a:t>
            </a:r>
            <a:r>
              <a:rPr lang="en-US" altLang="zh-CN" dirty="0">
                <a:solidFill>
                  <a:srgbClr val="FFC000"/>
                </a:solidFill>
              </a:rPr>
              <a:t>)</a:t>
            </a:r>
            <a:r>
              <a:rPr lang="zh-CN" altLang="en-US" dirty="0">
                <a:solidFill>
                  <a:srgbClr val="FFC000"/>
                </a:solidFill>
              </a:rPr>
              <a:t>管理系统</a:t>
            </a:r>
            <a:r>
              <a:rPr lang="en-US" altLang="zh-CN" dirty="0"/>
              <a:t>:</a:t>
            </a:r>
            <a:r>
              <a:rPr lang="zh-CN" altLang="en-US" dirty="0"/>
              <a:t>可视化管理</a:t>
            </a:r>
            <a:r>
              <a:rPr lang="en-US" altLang="zh-CN" dirty="0"/>
              <a:t>AI</a:t>
            </a:r>
            <a:r>
              <a:rPr lang="zh-CN" altLang="en-US" dirty="0"/>
              <a:t>提示词模板，支持版本控制和</a:t>
            </a:r>
            <a:r>
              <a:rPr lang="en-US" altLang="zh-CN" dirty="0"/>
              <a:t>A/B</a:t>
            </a:r>
            <a:r>
              <a:rPr lang="zh-CN" altLang="en-US" dirty="0"/>
              <a:t>测试；</a:t>
            </a:r>
            <a:r>
              <a:rPr lang="en-US" altLang="zh-CN" dirty="0"/>
              <a:t>5 </a:t>
            </a:r>
            <a:r>
              <a:rPr lang="zh-CN" altLang="en-US" dirty="0"/>
              <a:t>分钟</a:t>
            </a:r>
            <a:r>
              <a:rPr lang="en-US" altLang="zh-CN" dirty="0"/>
              <a:t>TTL</a:t>
            </a:r>
            <a:r>
              <a:rPr lang="zh-CN" altLang="en-US" dirty="0"/>
              <a:t>缓存，提升性能；系统自动注入</a:t>
            </a:r>
            <a:r>
              <a:rPr lang="en-US" altLang="zh-CN" dirty="0"/>
              <a:t>Prompt</a:t>
            </a:r>
            <a:r>
              <a:rPr lang="zh-CN" altLang="en-US" dirty="0"/>
              <a:t>提高</a:t>
            </a:r>
            <a:r>
              <a:rPr lang="en-US" altLang="zh-CN" dirty="0"/>
              <a:t>AI</a:t>
            </a:r>
            <a:r>
              <a:rPr lang="zh-CN" altLang="en-US" dirty="0"/>
              <a:t>调用可用性；多场景支持</a:t>
            </a:r>
            <a:r>
              <a:rPr lang="en-US" altLang="zh-CN" dirty="0"/>
              <a:t>:</a:t>
            </a:r>
            <a:r>
              <a:rPr lang="zh-CN" altLang="en-US" dirty="0"/>
              <a:t>支持不同场景的</a:t>
            </a:r>
            <a:r>
              <a:rPr lang="en-US" altLang="zh-CN" dirty="0"/>
              <a:t>Prompt</a:t>
            </a:r>
            <a:r>
              <a:rPr lang="zh-CN" altLang="en-US" dirty="0"/>
              <a:t>模板</a:t>
            </a:r>
            <a:r>
              <a:rPr lang="en-US" altLang="zh-CN" dirty="0"/>
              <a:t>(</a:t>
            </a:r>
            <a:r>
              <a:rPr lang="zh-CN" altLang="en-US" dirty="0"/>
              <a:t>系统提示、出题组卷、批改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CE0AE116-A640-CA05-762E-88CF873C4B54}"/>
              </a:ext>
            </a:extLst>
          </p:cNvPr>
          <p:cNvSpPr/>
          <p:nvPr/>
        </p:nvSpPr>
        <p:spPr>
          <a:xfrm>
            <a:off x="475841" y="3784522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(3)</a:t>
            </a:r>
            <a:r>
              <a:rPr lang="zh-CN" altLang="en-US" dirty="0">
                <a:solidFill>
                  <a:srgbClr val="FFC000"/>
                </a:solidFill>
              </a:rPr>
              <a:t>文件上传与学习计划生成</a:t>
            </a:r>
            <a:r>
              <a:rPr lang="en-US" altLang="zh-CN" dirty="0"/>
              <a:t>:</a:t>
            </a:r>
            <a:r>
              <a:rPr lang="zh-CN" altLang="en-US" dirty="0"/>
              <a:t>用户上传学习资料、笔记</a:t>
            </a:r>
            <a:r>
              <a:rPr lang="en-US" altLang="zh-CN" dirty="0"/>
              <a:t>(PDF</a:t>
            </a:r>
            <a:r>
              <a:rPr lang="zh-CN" altLang="en-US" dirty="0"/>
              <a:t>、</a:t>
            </a:r>
            <a:r>
              <a:rPr lang="en-US" altLang="zh-CN" dirty="0"/>
              <a:t>Word</a:t>
            </a:r>
            <a:r>
              <a:rPr lang="zh-CN" altLang="en-US" dirty="0"/>
              <a:t>、</a:t>
            </a:r>
            <a:r>
              <a:rPr lang="en-US" altLang="zh-CN" dirty="0"/>
              <a:t>PPT</a:t>
            </a:r>
            <a:r>
              <a:rPr lang="zh-CN" altLang="en-US" dirty="0"/>
              <a:t>、</a:t>
            </a:r>
            <a:r>
              <a:rPr lang="en-US" altLang="zh-CN" dirty="0"/>
              <a:t>TXT</a:t>
            </a:r>
            <a:r>
              <a:rPr lang="zh-CN" altLang="en-US" dirty="0"/>
              <a:t>、</a:t>
            </a:r>
            <a:r>
              <a:rPr lang="en-US" altLang="zh-CN" dirty="0"/>
              <a:t>MD) </a:t>
            </a:r>
            <a:r>
              <a:rPr lang="zh-CN" altLang="en-US" dirty="0"/>
              <a:t>文件，</a:t>
            </a:r>
            <a:r>
              <a:rPr lang="en-US" altLang="zh-CN" dirty="0"/>
              <a:t>AI</a:t>
            </a:r>
            <a:r>
              <a:rPr lang="zh-CN" altLang="en-US" dirty="0"/>
              <a:t>自动解析内容并生成个性化学习计划</a:t>
            </a: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A6AC423D-79CD-6D8B-2FEF-88F097032E97}"/>
              </a:ext>
            </a:extLst>
          </p:cNvPr>
          <p:cNvSpPr/>
          <p:nvPr/>
        </p:nvSpPr>
        <p:spPr>
          <a:xfrm>
            <a:off x="475841" y="5091955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(4)</a:t>
            </a:r>
            <a:r>
              <a:rPr lang="en-US" altLang="zh-CN" dirty="0">
                <a:solidFill>
                  <a:srgbClr val="FFC000"/>
                </a:solidFill>
              </a:rPr>
              <a:t>AI</a:t>
            </a:r>
            <a:r>
              <a:rPr lang="zh-CN" altLang="en-US" dirty="0">
                <a:solidFill>
                  <a:srgbClr val="FFC000"/>
                </a:solidFill>
              </a:rPr>
              <a:t>自动评测系统</a:t>
            </a:r>
            <a:r>
              <a:rPr lang="en-US" altLang="zh-CN" dirty="0"/>
              <a:t>:AI</a:t>
            </a:r>
            <a:r>
              <a:rPr lang="zh-CN" altLang="en-US" dirty="0"/>
              <a:t>根据学习主题或者设置的个性化参数</a:t>
            </a:r>
            <a:r>
              <a:rPr lang="en-US" altLang="zh-CN" dirty="0"/>
              <a:t>(</a:t>
            </a:r>
            <a:r>
              <a:rPr lang="zh-CN" altLang="en-US" dirty="0"/>
              <a:t>学段、考试科目、考试时间等</a:t>
            </a:r>
            <a:r>
              <a:rPr lang="en-US" altLang="zh-CN" dirty="0"/>
              <a:t>)</a:t>
            </a:r>
            <a:r>
              <a:rPr lang="zh-CN" altLang="en-US" dirty="0"/>
              <a:t>自动生成测验题目甚至实现智能组卷，支持在线答题、自动批改和错题讲</a:t>
            </a:r>
          </a:p>
        </p:txBody>
      </p:sp>
      <p:pic>
        <p:nvPicPr>
          <p:cNvPr id="10" name="图形 9" descr="业务增长 纯色填充">
            <a:extLst>
              <a:ext uri="{FF2B5EF4-FFF2-40B4-BE49-F238E27FC236}">
                <a16:creationId xmlns:a16="http://schemas.microsoft.com/office/drawing/2014/main" id="{FADEED1C-8DBB-31D3-CB89-245ECBB99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8473" y="2076824"/>
            <a:ext cx="914400" cy="914400"/>
          </a:xfrm>
          <a:prstGeom prst="rect">
            <a:avLst/>
          </a:prstGeom>
        </p:spPr>
      </p:pic>
      <p:pic>
        <p:nvPicPr>
          <p:cNvPr id="21" name="图形 20" descr="上一步 纯色填充">
            <a:extLst>
              <a:ext uri="{FF2B5EF4-FFF2-40B4-BE49-F238E27FC236}">
                <a16:creationId xmlns:a16="http://schemas.microsoft.com/office/drawing/2014/main" id="{F32369DF-6F26-B36E-836D-3DACF3124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344425">
            <a:off x="9993121" y="5283235"/>
            <a:ext cx="1847648" cy="18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1920FB-85AE-2D5A-4DBF-2BBEC47E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450D0CA-818B-86DA-A14F-665786827C12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02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概要设计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2C7269C4-E912-2E5A-05C1-4107CB6074B4}"/>
              </a:ext>
            </a:extLst>
          </p:cNvPr>
          <p:cNvSpPr/>
          <p:nvPr/>
        </p:nvSpPr>
        <p:spPr>
          <a:xfrm>
            <a:off x="6678708" y="140287"/>
            <a:ext cx="228002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该系统的层次图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6526CE-93B6-7D77-F9E9-3143722A2625}"/>
              </a:ext>
            </a:extLst>
          </p:cNvPr>
          <p:cNvSpPr txBox="1"/>
          <p:nvPr/>
        </p:nvSpPr>
        <p:spPr>
          <a:xfrm>
            <a:off x="9433861" y="21515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模块之间的调用关系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52FACAE4-4A61-5024-C185-5D7FFFAF8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4E130B8C-EAE5-5B5E-154A-D0AF76812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3" y="2086215"/>
            <a:ext cx="5188084" cy="3729319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23EA9B0-E86F-B684-846A-675A79C44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50480"/>
              </p:ext>
            </p:extLst>
          </p:nvPr>
        </p:nvGraphicFramePr>
        <p:xfrm>
          <a:off x="5221508" y="1978211"/>
          <a:ext cx="6937070" cy="3837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700">
                  <a:extLst>
                    <a:ext uri="{9D8B030D-6E8A-4147-A177-3AD203B41FA5}">
                      <a16:colId xmlns:a16="http://schemas.microsoft.com/office/drawing/2014/main" val="2520872906"/>
                    </a:ext>
                  </a:extLst>
                </a:gridCol>
                <a:gridCol w="1947051">
                  <a:extLst>
                    <a:ext uri="{9D8B030D-6E8A-4147-A177-3AD203B41FA5}">
                      <a16:colId xmlns:a16="http://schemas.microsoft.com/office/drawing/2014/main" val="2347126522"/>
                    </a:ext>
                  </a:extLst>
                </a:gridCol>
                <a:gridCol w="3080319">
                  <a:extLst>
                    <a:ext uri="{9D8B030D-6E8A-4147-A177-3AD203B41FA5}">
                      <a16:colId xmlns:a16="http://schemas.microsoft.com/office/drawing/2014/main" val="249591761"/>
                    </a:ext>
                  </a:extLst>
                </a:gridCol>
              </a:tblGrid>
              <a:tr h="959331">
                <a:tc>
                  <a:txBody>
                    <a:bodyPr/>
                    <a:lstStyle/>
                    <a:p>
                      <a:r>
                        <a:rPr lang="zh-CN" altLang="en-US" dirty="0"/>
                        <a:t>层次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核心技术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247672"/>
                  </a:ext>
                </a:extLst>
              </a:tr>
              <a:tr h="959331"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前端表现层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React</a:t>
                      </a:r>
                      <a:r>
                        <a:rPr lang="zh-CN" altLang="en-US" dirty="0"/>
                        <a:t>＋</a:t>
                      </a:r>
                      <a:r>
                        <a:rPr lang="en-US" altLang="zh-CN" dirty="0"/>
                        <a:t>Vitem</a:t>
                      </a:r>
                      <a:r>
                        <a:rPr lang="zh-CN" altLang="en-US" dirty="0"/>
                        <a:t>、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Tailwind  </a:t>
                      </a:r>
                      <a:r>
                        <a:rPr lang="en-US" altLang="zh-CN" dirty="0" err="1"/>
                        <a:t>Css</a:t>
                      </a:r>
                      <a:r>
                        <a:rPr lang="zh-CN" altLang="en-US" dirty="0"/>
                        <a:t>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页面组件拆分、样式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状态管理、可视化展示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78774"/>
                  </a:ext>
                </a:extLst>
              </a:tr>
              <a:tr h="959331">
                <a:tc>
                  <a:txBody>
                    <a:bodyPr/>
                    <a:lstStyle/>
                    <a:p>
                      <a:r>
                        <a:rPr lang="en-US" altLang="zh-CN" dirty="0"/>
                        <a:t>API</a:t>
                      </a:r>
                      <a:r>
                        <a:rPr lang="zh-CN" altLang="en-US" dirty="0"/>
                        <a:t>网关层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FastAPI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请求承接、验证、路由分接（分注册</a:t>
                      </a:r>
                      <a:r>
                        <a:rPr lang="en-US" altLang="zh-CN" dirty="0"/>
                        <a:t>/AI/</a:t>
                      </a:r>
                      <a:r>
                        <a:rPr lang="zh-CN" altLang="en-US" dirty="0"/>
                        <a:t>文件等）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928540"/>
                  </a:ext>
                </a:extLst>
              </a:tr>
              <a:tr h="959331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业务逻辑层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AIService</a:t>
                      </a:r>
                      <a:r>
                        <a:rPr lang="en-US" altLang="zh-CN" dirty="0"/>
                        <a:t>/ </a:t>
                      </a:r>
                    </a:p>
                    <a:p>
                      <a:r>
                        <a:rPr lang="en-US" altLang="zh-CN" dirty="0" err="1"/>
                        <a:t>PromptService</a:t>
                      </a:r>
                      <a:r>
                        <a:rPr lang="zh-CN" altLang="en-US" dirty="0"/>
                        <a:t>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大模型调用、</a:t>
                      </a:r>
                      <a:r>
                        <a:rPr lang="en-US" altLang="zh-CN" dirty="0"/>
                        <a:t>Prompt</a:t>
                      </a:r>
                      <a:r>
                        <a:rPr lang="zh-CN" altLang="en-US" dirty="0"/>
                        <a:t>管理、知识图谱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后台治理等业务能力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98792"/>
                  </a:ext>
                </a:extLst>
              </a:tr>
            </a:tbl>
          </a:graphicData>
        </a:graphic>
      </p:graphicFrame>
      <p:pic>
        <p:nvPicPr>
          <p:cNvPr id="20" name="图形 19" descr="书架上的书籍 纯色填充">
            <a:extLst>
              <a:ext uri="{FF2B5EF4-FFF2-40B4-BE49-F238E27FC236}">
                <a16:creationId xmlns:a16="http://schemas.microsoft.com/office/drawing/2014/main" id="{724B2736-6583-B7C1-FAC2-DE3A43EDA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670" y="1220757"/>
            <a:ext cx="914400" cy="1009357"/>
          </a:xfrm>
          <a:prstGeom prst="rect">
            <a:avLst/>
          </a:prstGeom>
        </p:spPr>
      </p:pic>
      <p:pic>
        <p:nvPicPr>
          <p:cNvPr id="23" name="图形 22" descr="孩子 纯色填充">
            <a:extLst>
              <a:ext uri="{FF2B5EF4-FFF2-40B4-BE49-F238E27FC236}">
                <a16:creationId xmlns:a16="http://schemas.microsoft.com/office/drawing/2014/main" id="{1E816AF3-EED5-5C5C-6BA7-06DB5A52D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4175" y="13157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0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B53B0-35E3-EDE1-20D9-A85A968DB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2E16F3D-4A7C-98A1-E963-8D4E2DB45736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02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概要设计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1BB7EB4F-4366-363A-01DC-7FE3BAF84F89}"/>
              </a:ext>
            </a:extLst>
          </p:cNvPr>
          <p:cNvSpPr/>
          <p:nvPr/>
        </p:nvSpPr>
        <p:spPr>
          <a:xfrm>
            <a:off x="9397819" y="164421"/>
            <a:ext cx="2680629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模块之间的调用关系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54F90FF9-0367-0F40-DFEE-969898B4C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B512FE-90A9-BF83-DEC1-859FB244B6FF}"/>
              </a:ext>
            </a:extLst>
          </p:cNvPr>
          <p:cNvSpPr txBox="1"/>
          <p:nvPr/>
        </p:nvSpPr>
        <p:spPr>
          <a:xfrm>
            <a:off x="7131308" y="254674"/>
            <a:ext cx="2870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alpha val="50000"/>
                  </a:schemeClr>
                </a:solidFill>
              </a:rPr>
              <a:t>该系统的层次图</a:t>
            </a:r>
          </a:p>
        </p:txBody>
      </p:sp>
      <p:pic>
        <p:nvPicPr>
          <p:cNvPr id="6" name="图片 5" descr="图示, 工程绘图&#10;&#10;AI 生成的内容可能不正确。">
            <a:extLst>
              <a:ext uri="{FF2B5EF4-FFF2-40B4-BE49-F238E27FC236}">
                <a16:creationId xmlns:a16="http://schemas.microsoft.com/office/drawing/2014/main" id="{4989DE7E-4899-D947-75C1-FC751B0C4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34" y="914401"/>
            <a:ext cx="6201831" cy="492545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797F1FFB-4240-02CF-3603-8CCFD888378E}"/>
              </a:ext>
            </a:extLst>
          </p:cNvPr>
          <p:cNvSpPr/>
          <p:nvPr/>
        </p:nvSpPr>
        <p:spPr>
          <a:xfrm>
            <a:off x="23850" y="968675"/>
            <a:ext cx="5901396" cy="984736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</a:rPr>
              <a:t>1.</a:t>
            </a:r>
            <a:r>
              <a:rPr lang="zh-CN" altLang="en-US" dirty="0">
                <a:solidFill>
                  <a:srgbClr val="FFC000"/>
                </a:solidFill>
              </a:rPr>
              <a:t>前端：</a:t>
            </a:r>
            <a:r>
              <a:rPr lang="zh-CN" altLang="en-US" dirty="0"/>
              <a:t>通过 </a:t>
            </a:r>
            <a:r>
              <a:rPr lang="en-US" altLang="zh-CN" dirty="0"/>
              <a:t>api_client.js </a:t>
            </a:r>
            <a:r>
              <a:rPr lang="zh-CN" altLang="en-US" dirty="0"/>
              <a:t>发起请求，统一处理</a:t>
            </a:r>
            <a:r>
              <a:rPr lang="en-US" altLang="zh-CN" dirty="0"/>
              <a:t>JWT</a:t>
            </a:r>
            <a:r>
              <a:rPr lang="zh-CN" altLang="en-US" dirty="0"/>
              <a:t>和权限；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4F38FB4-0204-BD15-076B-47C88ACA4583}"/>
              </a:ext>
            </a:extLst>
          </p:cNvPr>
          <p:cNvSpPr/>
          <p:nvPr/>
        </p:nvSpPr>
        <p:spPr>
          <a:xfrm>
            <a:off x="-1540" y="2089053"/>
            <a:ext cx="5901397" cy="1118383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</a:rPr>
              <a:t>2.API</a:t>
            </a:r>
            <a:r>
              <a:rPr lang="zh-CN" altLang="en-US" dirty="0">
                <a:solidFill>
                  <a:srgbClr val="FFC000"/>
                </a:solidFill>
              </a:rPr>
              <a:t>网关：</a:t>
            </a:r>
            <a:r>
              <a:rPr lang="zh-CN" altLang="en-US" dirty="0"/>
              <a:t>用</a:t>
            </a:r>
            <a:r>
              <a:rPr lang="en-US" altLang="zh-CN" dirty="0" err="1"/>
              <a:t>FastAPI</a:t>
            </a:r>
            <a:r>
              <a:rPr lang="zh-CN" altLang="en-US" dirty="0"/>
              <a:t>路由（如</a:t>
            </a:r>
            <a:r>
              <a:rPr lang="en-US" altLang="zh-CN" dirty="0"/>
              <a:t>auth</a:t>
            </a:r>
            <a:r>
              <a:rPr lang="zh-CN" altLang="en-US" dirty="0"/>
              <a:t>、</a:t>
            </a:r>
            <a:r>
              <a:rPr lang="en-US" altLang="zh-CN" dirty="0"/>
              <a:t>ai</a:t>
            </a:r>
            <a:r>
              <a:rPr lang="zh-CN" altLang="en-US" dirty="0"/>
              <a:t>、</a:t>
            </a:r>
            <a:r>
              <a:rPr lang="en-US" altLang="zh-CN" dirty="0"/>
              <a:t>quiz</a:t>
            </a:r>
            <a:r>
              <a:rPr lang="zh-CN" altLang="en-US" dirty="0"/>
              <a:t>等）分发请求；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E9C5D4-EAFF-F9ED-9DE8-C630E516D1F6}"/>
              </a:ext>
            </a:extLst>
          </p:cNvPr>
          <p:cNvSpPr/>
          <p:nvPr/>
        </p:nvSpPr>
        <p:spPr>
          <a:xfrm>
            <a:off x="0" y="3343078"/>
            <a:ext cx="5899857" cy="1041006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000"/>
                </a:solidFill>
              </a:rPr>
              <a:t> </a:t>
            </a:r>
            <a:r>
              <a:rPr lang="en-US" altLang="zh-CN" dirty="0">
                <a:solidFill>
                  <a:srgbClr val="FFC000"/>
                </a:solidFill>
              </a:rPr>
              <a:t>3.</a:t>
            </a:r>
            <a:r>
              <a:rPr lang="zh-CN" altLang="en-US" dirty="0">
                <a:solidFill>
                  <a:srgbClr val="FFC000"/>
                </a:solidFill>
              </a:rPr>
              <a:t>业务服务层：</a:t>
            </a:r>
            <a:r>
              <a:rPr lang="zh-CN" altLang="en-US" dirty="0"/>
              <a:t>各</a:t>
            </a:r>
            <a:r>
              <a:rPr lang="en-US" altLang="zh-CN" dirty="0"/>
              <a:t>Service</a:t>
            </a:r>
            <a:r>
              <a:rPr lang="zh-CN" altLang="en-US" dirty="0"/>
              <a:t>（如</a:t>
            </a:r>
            <a:r>
              <a:rPr lang="en-US" altLang="zh-CN" dirty="0"/>
              <a:t>AI/Quiz/Prompt</a:t>
            </a:r>
            <a:r>
              <a:rPr lang="zh-CN" altLang="en-US" dirty="0"/>
              <a:t>）封装业务逻辑，</a:t>
            </a:r>
            <a:r>
              <a:rPr lang="en-US" altLang="zh-CN" dirty="0" err="1"/>
              <a:t>AIService</a:t>
            </a:r>
            <a:r>
              <a:rPr lang="zh-CN" altLang="en-US" dirty="0"/>
              <a:t>统一管理大模型调用；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FA89822-FEB5-857C-228A-645D06211615}"/>
              </a:ext>
            </a:extLst>
          </p:cNvPr>
          <p:cNvSpPr/>
          <p:nvPr/>
        </p:nvSpPr>
        <p:spPr>
          <a:xfrm>
            <a:off x="39535" y="4519726"/>
            <a:ext cx="5899857" cy="1259058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</a:rPr>
              <a:t>4.</a:t>
            </a:r>
            <a:r>
              <a:rPr lang="zh-CN" altLang="en-US" dirty="0">
                <a:solidFill>
                  <a:srgbClr val="FFC000"/>
                </a:solidFill>
              </a:rPr>
              <a:t>数据层：</a:t>
            </a:r>
            <a:r>
              <a:rPr lang="en-US" altLang="zh-CN" dirty="0"/>
              <a:t>Repository</a:t>
            </a:r>
            <a:r>
              <a:rPr lang="zh-CN" altLang="en-US" dirty="0"/>
              <a:t>对应数据库表（如</a:t>
            </a:r>
            <a:r>
              <a:rPr lang="en-US" altLang="zh-CN" dirty="0"/>
              <a:t>users</a:t>
            </a:r>
            <a:r>
              <a:rPr lang="zh-CN" altLang="en-US" dirty="0"/>
              <a:t>、</a:t>
            </a:r>
            <a:r>
              <a:rPr lang="en-US" altLang="zh-CN" dirty="0"/>
              <a:t>prompts</a:t>
            </a:r>
            <a:r>
              <a:rPr lang="zh-CN" altLang="en-US" dirty="0"/>
              <a:t>），实现数据读写。</a:t>
            </a:r>
          </a:p>
        </p:txBody>
      </p:sp>
    </p:spTree>
    <p:extLst>
      <p:ext uri="{BB962C8B-B14F-4D97-AF65-F5344CB8AC3E}">
        <p14:creationId xmlns:p14="http://schemas.microsoft.com/office/powerpoint/2010/main" val="42813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DE2E27-FF13-F68A-58B3-EDD0874B8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6D31011-D916-2C95-365F-34AB175B6F60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03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详细设计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3FE2766C-390A-BE31-B989-B7B930BACC99}"/>
              </a:ext>
            </a:extLst>
          </p:cNvPr>
          <p:cNvSpPr/>
          <p:nvPr/>
        </p:nvSpPr>
        <p:spPr>
          <a:xfrm>
            <a:off x="7984563" y="140287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界面设计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2DCA40-A23C-3509-B9F0-55FE84F88A7A}"/>
              </a:ext>
            </a:extLst>
          </p:cNvPr>
          <p:cNvSpPr txBox="1"/>
          <p:nvPr/>
        </p:nvSpPr>
        <p:spPr>
          <a:xfrm>
            <a:off x="9723718" y="21515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数据库设计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66B220FF-A2F9-32E0-A283-E283489E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211CA6-05CC-86A9-8EB2-902429EAC58C}"/>
              </a:ext>
            </a:extLst>
          </p:cNvPr>
          <p:cNvSpPr/>
          <p:nvPr/>
        </p:nvSpPr>
        <p:spPr>
          <a:xfrm>
            <a:off x="285558" y="3429000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1.PC</a:t>
            </a:r>
            <a:r>
              <a:rPr lang="zh-CN" altLang="en-US" dirty="0"/>
              <a:t>端首页界面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B253371-71E2-54EC-85DD-E20F3E17D0A1}"/>
              </a:ext>
            </a:extLst>
          </p:cNvPr>
          <p:cNvSpPr/>
          <p:nvPr/>
        </p:nvSpPr>
        <p:spPr>
          <a:xfrm>
            <a:off x="3965478" y="3384235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2.</a:t>
            </a:r>
            <a:r>
              <a:rPr lang="zh-CN" altLang="en-US" dirty="0"/>
              <a:t>助手界面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FE8C61-7BC7-E40E-D952-C45CDCD41B93}"/>
              </a:ext>
            </a:extLst>
          </p:cNvPr>
          <p:cNvSpPr/>
          <p:nvPr/>
        </p:nvSpPr>
        <p:spPr>
          <a:xfrm>
            <a:off x="7856070" y="6208754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6.</a:t>
            </a:r>
            <a:r>
              <a:rPr lang="zh-CN" altLang="en-US" dirty="0"/>
              <a:t>管理后台界面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41BD66F-C867-776F-D13A-75B0849E111B}"/>
              </a:ext>
            </a:extLst>
          </p:cNvPr>
          <p:cNvSpPr/>
          <p:nvPr/>
        </p:nvSpPr>
        <p:spPr>
          <a:xfrm>
            <a:off x="285558" y="6208754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4.AI</a:t>
            </a:r>
            <a:r>
              <a:rPr lang="zh-CN" altLang="en-US" dirty="0"/>
              <a:t>测评界面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2870C6B-AD3C-70FA-86B6-8EEE37D124E6}"/>
              </a:ext>
            </a:extLst>
          </p:cNvPr>
          <p:cNvSpPr/>
          <p:nvPr/>
        </p:nvSpPr>
        <p:spPr>
          <a:xfrm>
            <a:off x="3965478" y="6236881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5.</a:t>
            </a:r>
            <a:r>
              <a:rPr lang="zh-CN" altLang="en-US" dirty="0"/>
              <a:t>知识图谱界面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0245845-74AA-CEC2-7FF7-FC713764472D}"/>
              </a:ext>
            </a:extLst>
          </p:cNvPr>
          <p:cNvSpPr/>
          <p:nvPr/>
        </p:nvSpPr>
        <p:spPr>
          <a:xfrm>
            <a:off x="7856071" y="3384236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3.</a:t>
            </a:r>
            <a:r>
              <a:rPr lang="zh-CN" altLang="en-US" dirty="0"/>
              <a:t>学习计划界面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69442AF-8FF4-63F6-E1DB-C28E31C9F54F}"/>
              </a:ext>
            </a:extLst>
          </p:cNvPr>
          <p:cNvSpPr/>
          <p:nvPr/>
        </p:nvSpPr>
        <p:spPr>
          <a:xfrm>
            <a:off x="142376" y="1190338"/>
            <a:ext cx="2996910" cy="206581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4348D68-1C8C-C9E3-E51C-D6DF2B17EAC9}"/>
              </a:ext>
            </a:extLst>
          </p:cNvPr>
          <p:cNvSpPr/>
          <p:nvPr/>
        </p:nvSpPr>
        <p:spPr>
          <a:xfrm>
            <a:off x="3768165" y="1189474"/>
            <a:ext cx="3083988" cy="2065815"/>
          </a:xfrm>
          <a:prstGeom prst="roundRect">
            <a:avLst/>
          </a:prstGeom>
          <a:blipFill>
            <a:blip r:embed="rId5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12685D0-4D92-55D6-A025-EFCD9A2D4A94}"/>
              </a:ext>
            </a:extLst>
          </p:cNvPr>
          <p:cNvSpPr/>
          <p:nvPr/>
        </p:nvSpPr>
        <p:spPr>
          <a:xfrm>
            <a:off x="7669736" y="1189474"/>
            <a:ext cx="3083989" cy="2065814"/>
          </a:xfrm>
          <a:prstGeom prst="roundRect">
            <a:avLst/>
          </a:prstGeom>
          <a:blipFill>
            <a:blip r:embed="rId6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8667F3F-8582-8B72-89D0-7C3F398B31A1}"/>
              </a:ext>
            </a:extLst>
          </p:cNvPr>
          <p:cNvSpPr/>
          <p:nvPr/>
        </p:nvSpPr>
        <p:spPr>
          <a:xfrm rot="10800000">
            <a:off x="7669735" y="4079091"/>
            <a:ext cx="3083990" cy="1939705"/>
          </a:xfrm>
          <a:prstGeom prst="roundRect">
            <a:avLst/>
          </a:prstGeom>
          <a:blipFill dpi="0" rotWithShape="0">
            <a:blip r:embed="rId7"/>
            <a:srcRect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F9E33B6-B78F-2A3F-DDBF-A5A6913A5C29}"/>
              </a:ext>
            </a:extLst>
          </p:cNvPr>
          <p:cNvSpPr/>
          <p:nvPr/>
        </p:nvSpPr>
        <p:spPr>
          <a:xfrm>
            <a:off x="3777690" y="4083433"/>
            <a:ext cx="3083988" cy="1939703"/>
          </a:xfrm>
          <a:prstGeom prst="roundRect">
            <a:avLst/>
          </a:prstGeom>
          <a:blipFill>
            <a:blip r:embed="rId8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A5723FC-1832-56AE-236E-E579D1EA625D}"/>
              </a:ext>
            </a:extLst>
          </p:cNvPr>
          <p:cNvSpPr/>
          <p:nvPr/>
        </p:nvSpPr>
        <p:spPr>
          <a:xfrm>
            <a:off x="108240" y="4083434"/>
            <a:ext cx="3065183" cy="1935365"/>
          </a:xfrm>
          <a:prstGeom prst="roundRect">
            <a:avLst/>
          </a:prstGeom>
          <a:blipFill>
            <a:blip r:embed="rId9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1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5C3AA-6E66-23F6-C5C7-68896530F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97AE5C-218F-6394-6764-0E3CBA902A16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03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详细设计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E3B5421C-9B5B-A95B-8ABB-DF9429202D52}"/>
              </a:ext>
            </a:extLst>
          </p:cNvPr>
          <p:cNvSpPr/>
          <p:nvPr/>
        </p:nvSpPr>
        <p:spPr>
          <a:xfrm>
            <a:off x="9093019" y="182281"/>
            <a:ext cx="2680629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数据库设计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6FF1C28B-354A-78C9-AE06-EA66D0BC6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2F451D-5169-371D-F8AE-D6E2ECA1DF1C}"/>
              </a:ext>
            </a:extLst>
          </p:cNvPr>
          <p:cNvSpPr txBox="1"/>
          <p:nvPr/>
        </p:nvSpPr>
        <p:spPr>
          <a:xfrm>
            <a:off x="7562512" y="308392"/>
            <a:ext cx="2870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alpha val="50000"/>
                  </a:schemeClr>
                </a:solidFill>
              </a:rPr>
              <a:t>界面设计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1DEED3F-B46E-BF06-F0D2-3DE58F03E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093"/>
              </p:ext>
            </p:extLst>
          </p:nvPr>
        </p:nvGraphicFramePr>
        <p:xfrm>
          <a:off x="1" y="754223"/>
          <a:ext cx="12192000" cy="604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386">
                  <a:extLst>
                    <a:ext uri="{9D8B030D-6E8A-4147-A177-3AD203B41FA5}">
                      <a16:colId xmlns:a16="http://schemas.microsoft.com/office/drawing/2014/main" val="2825699808"/>
                    </a:ext>
                  </a:extLst>
                </a:gridCol>
                <a:gridCol w="1391033">
                  <a:extLst>
                    <a:ext uri="{9D8B030D-6E8A-4147-A177-3AD203B41FA5}">
                      <a16:colId xmlns:a16="http://schemas.microsoft.com/office/drawing/2014/main" val="2025225202"/>
                    </a:ext>
                  </a:extLst>
                </a:gridCol>
                <a:gridCol w="1818609">
                  <a:extLst>
                    <a:ext uri="{9D8B030D-6E8A-4147-A177-3AD203B41FA5}">
                      <a16:colId xmlns:a16="http://schemas.microsoft.com/office/drawing/2014/main" val="3978055947"/>
                    </a:ext>
                  </a:extLst>
                </a:gridCol>
                <a:gridCol w="4020457">
                  <a:extLst>
                    <a:ext uri="{9D8B030D-6E8A-4147-A177-3AD203B41FA5}">
                      <a16:colId xmlns:a16="http://schemas.microsoft.com/office/drawing/2014/main" val="3459644000"/>
                    </a:ext>
                  </a:extLst>
                </a:gridCol>
                <a:gridCol w="4586515">
                  <a:extLst>
                    <a:ext uri="{9D8B030D-6E8A-4147-A177-3AD203B41FA5}">
                      <a16:colId xmlns:a16="http://schemas.microsoft.com/office/drawing/2014/main" val="2098008358"/>
                    </a:ext>
                  </a:extLst>
                </a:gridCol>
              </a:tblGrid>
              <a:tr h="346994">
                <a:tc rowSpan="10">
                  <a:txBody>
                    <a:bodyPr/>
                    <a:lstStyle/>
                    <a:p>
                      <a:r>
                        <a:rPr lang="zh-CN" altLang="en-US" dirty="0"/>
                        <a:t>数据表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约束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875178"/>
                  </a:ext>
                </a:extLst>
              </a:tr>
              <a:tr h="4289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主键（唯一标识）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索引（加速查询）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知识点的唯一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，用于数据表内的唯一区分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62458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非空（必须填写）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索引（支持用户维度筛选）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关联的用户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，确保不同用户的知识点数据相互隔离，不会混淆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63274"/>
                  </a:ext>
                </a:extLst>
              </a:tr>
              <a:tr h="76876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session_id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外键（</a:t>
                      </a:r>
                      <a:r>
                        <a:rPr lang="en-US" altLang="zh-CN" dirty="0" err="1"/>
                        <a:t>learning_map_sessions</a:t>
                      </a:r>
                      <a:r>
                        <a:rPr lang="en-US" altLang="zh-CN" dirty="0"/>
                        <a:t> </a:t>
                      </a:r>
                      <a:r>
                        <a:rPr lang="zh-CN" altLang="en-US" dirty="0"/>
                        <a:t>表的 </a:t>
                      </a:r>
                      <a:r>
                        <a:rPr lang="en-US" altLang="zh-CN" dirty="0"/>
                        <a:t>id </a:t>
                      </a:r>
                      <a:r>
                        <a:rPr lang="zh-CN" altLang="en-US" dirty="0"/>
                        <a:t>字段）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非空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关联知识图谱的生成会话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，标记该知识点是在哪次图谱生成过程中创建的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53502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file_id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外键（关联到 </a:t>
                      </a:r>
                      <a:r>
                        <a:rPr lang="en-US" altLang="zh-CN" dirty="0" err="1"/>
                        <a:t>learning_map_files</a:t>
                      </a:r>
                      <a:r>
                        <a:rPr lang="en-US" altLang="zh-CN" dirty="0"/>
                        <a:t> </a:t>
                      </a:r>
                      <a:r>
                        <a:rPr lang="zh-CN" altLang="en-US" dirty="0"/>
                        <a:t>表的 </a:t>
                      </a:r>
                      <a:r>
                        <a:rPr lang="en-US" altLang="zh-CN" dirty="0"/>
                        <a:t>id </a:t>
                      </a:r>
                      <a:r>
                        <a:rPr lang="zh-CN" altLang="en-US" dirty="0"/>
                        <a:t>字段）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关联用户上传的文件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，若该知识点是基于上传文件生成的，则记录对应文件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54079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title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字符串类型（最长</a:t>
                      </a:r>
                      <a:r>
                        <a:rPr lang="en-US" altLang="zh-CN" dirty="0"/>
                        <a:t>255</a:t>
                      </a:r>
                      <a:r>
                        <a:rPr lang="zh-CN" altLang="en-US" dirty="0"/>
                        <a:t>字符）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非空（必须填写）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知识点的名称，用于直观标识该知识点内容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461232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文本类型（无长度限制）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可空（允许不填写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知识点的详细描述，补充说明知识点的具体内容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73049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level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字符串类型（最长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字符）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可空（允许不填写）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标记知识点的难度层级（如“入门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进阶”）或掌握度标签（如“已掌握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待复习”）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29095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mastery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浮点数类型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默认值为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记录用户对该知识点的学习掌握程度，取值范围是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（完全未掌握）到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（完全掌握）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271898"/>
                  </a:ext>
                </a:extLst>
              </a:tr>
              <a:tr h="3694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metadata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JSON</a:t>
                      </a:r>
                      <a:r>
                        <a:rPr lang="zh-CN" altLang="en-US" dirty="0"/>
                        <a:t>格式类型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可空（允许不填写）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存储</a:t>
                      </a:r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生成的附加信息，比如知识点对应的示例题、扩展资料链接等结构化数据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482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32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3A05E1-1C14-AECE-902E-8CF0D11DC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1BC1972-35F1-F5C2-C198-C0136C0EB403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77CCF950-1B86-49DC-579B-731A534F9EA5}"/>
              </a:ext>
            </a:extLst>
          </p:cNvPr>
          <p:cNvSpPr/>
          <p:nvPr/>
        </p:nvSpPr>
        <p:spPr>
          <a:xfrm>
            <a:off x="3992281" y="18228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测试策略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3A3151-7AA1-C1D1-6906-2B01A34EEF49}"/>
              </a:ext>
            </a:extLst>
          </p:cNvPr>
          <p:cNvSpPr txBox="1"/>
          <p:nvPr/>
        </p:nvSpPr>
        <p:spPr>
          <a:xfrm>
            <a:off x="5635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3057DD0A-F106-ACAB-A620-00F3B479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49A29F-1D65-0AA5-7284-862F6573D247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22D2BD-F056-4990-F9E1-2C32EEAE13CC}"/>
              </a:ext>
            </a:extLst>
          </p:cNvPr>
          <p:cNvSpPr txBox="1"/>
          <p:nvPr/>
        </p:nvSpPr>
        <p:spPr>
          <a:xfrm>
            <a:off x="8580285" y="2571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5C95122-9BCA-B6D7-4C27-371B0CC2CBE3}"/>
              </a:ext>
            </a:extLst>
          </p:cNvPr>
          <p:cNvSpPr txBox="1"/>
          <p:nvPr/>
        </p:nvSpPr>
        <p:spPr>
          <a:xfrm>
            <a:off x="10617234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22B7E2E-C066-63DA-47E7-5F4AAC75A52C}"/>
              </a:ext>
            </a:extLst>
          </p:cNvPr>
          <p:cNvSpPr/>
          <p:nvPr/>
        </p:nvSpPr>
        <p:spPr>
          <a:xfrm>
            <a:off x="502022" y="1570232"/>
            <a:ext cx="6713650" cy="2329476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97F507-8BB0-A9A2-7CC0-8D746B0ABF63}"/>
              </a:ext>
            </a:extLst>
          </p:cNvPr>
          <p:cNvSpPr txBox="1"/>
          <p:nvPr/>
        </p:nvSpPr>
        <p:spPr>
          <a:xfrm>
            <a:off x="555810" y="2163258"/>
            <a:ext cx="6601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1.</a:t>
            </a:r>
            <a:r>
              <a:rPr lang="zh-CN" altLang="en-US" sz="2400" dirty="0">
                <a:solidFill>
                  <a:srgbClr val="FFC000"/>
                </a:solidFill>
              </a:rPr>
              <a:t>多层测试</a:t>
            </a:r>
            <a:r>
              <a:rPr lang="en-US" altLang="zh-CN" sz="2400" dirty="0"/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后端采用</a:t>
            </a:r>
            <a:r>
              <a:rPr lang="en-US" altLang="zh-CN" sz="2400" dirty="0" err="1">
                <a:solidFill>
                  <a:schemeClr val="bg1"/>
                </a:solidFill>
              </a:rPr>
              <a:t>Pytest</a:t>
            </a:r>
            <a:r>
              <a:rPr lang="zh-CN" altLang="en-US" sz="2400" dirty="0">
                <a:solidFill>
                  <a:schemeClr val="bg1"/>
                </a:solidFill>
              </a:rPr>
              <a:t>分层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集成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端到端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，前端以</a:t>
            </a:r>
            <a:r>
              <a:rPr lang="en-US" altLang="zh-CN" sz="2400" dirty="0" err="1">
                <a:solidFill>
                  <a:schemeClr val="bg1"/>
                </a:solidFill>
              </a:rPr>
              <a:t>Jest+Reect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TestingLibrary+Cypress</a:t>
            </a:r>
            <a:r>
              <a:rPr lang="zh-CN" altLang="en-US" sz="2400" dirty="0">
                <a:solidFill>
                  <a:schemeClr val="bg1"/>
                </a:solidFill>
              </a:rPr>
              <a:t>组合，配合静态检查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ESLint.TypeScript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Ruff)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C4BDDC0-9539-FB2D-2167-86944CA0E805}"/>
              </a:ext>
            </a:extLst>
          </p:cNvPr>
          <p:cNvSpPr/>
          <p:nvPr/>
        </p:nvSpPr>
        <p:spPr>
          <a:xfrm>
            <a:off x="502021" y="3924701"/>
            <a:ext cx="6713651" cy="2075102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13AD6F4-A342-8F70-1E8D-A39E792A61E7}"/>
              </a:ext>
            </a:extLst>
          </p:cNvPr>
          <p:cNvSpPr txBox="1"/>
          <p:nvPr/>
        </p:nvSpPr>
        <p:spPr>
          <a:xfrm>
            <a:off x="641190" y="434959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2.</a:t>
            </a:r>
            <a:r>
              <a:rPr lang="zh-CN" altLang="en-US" sz="2400" dirty="0">
                <a:solidFill>
                  <a:srgbClr val="FFC000"/>
                </a:solidFill>
              </a:rPr>
              <a:t>数据隔离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所有</a:t>
            </a:r>
            <a:r>
              <a:rPr lang="en-US" altLang="zh-CN" sz="2400" dirty="0" err="1">
                <a:solidFill>
                  <a:schemeClr val="bg1"/>
                </a:solidFill>
              </a:rPr>
              <a:t>Pytest</a:t>
            </a:r>
            <a:r>
              <a:rPr lang="zh-CN" altLang="en-US" sz="2400" dirty="0">
                <a:solidFill>
                  <a:schemeClr val="bg1"/>
                </a:solidFill>
              </a:rPr>
              <a:t>用例使用内存</a:t>
            </a:r>
            <a:r>
              <a:rPr lang="en-US" altLang="zh-CN" sz="2400" dirty="0" err="1">
                <a:solidFill>
                  <a:schemeClr val="bg1"/>
                </a:solidFill>
              </a:rPr>
              <a:t>sQLite</a:t>
            </a:r>
            <a:r>
              <a:rPr lang="en-US" altLang="zh-CN" sz="2400" dirty="0">
                <a:solidFill>
                  <a:schemeClr val="bg1"/>
                </a:solidFill>
              </a:rPr>
              <a:t>('</a:t>
            </a:r>
            <a:r>
              <a:rPr lang="en-US" altLang="zh-CN" sz="2400" dirty="0" err="1">
                <a:solidFill>
                  <a:schemeClr val="bg1"/>
                </a:solidFill>
              </a:rPr>
              <a:t>sqite</a:t>
            </a:r>
            <a:r>
              <a:rPr lang="en-US" altLang="zh-CN" sz="2400" dirty="0">
                <a:solidFill>
                  <a:schemeClr val="bg1"/>
                </a:solidFill>
              </a:rPr>
              <a:t>://:</a:t>
            </a:r>
            <a:r>
              <a:rPr lang="en-US" altLang="zh-CN" sz="2400" dirty="0" err="1">
                <a:solidFill>
                  <a:schemeClr val="bg1"/>
                </a:solidFill>
              </a:rPr>
              <a:t>menry</a:t>
            </a:r>
            <a:r>
              <a:rPr lang="en-US" altLang="zh-CN" sz="2400" dirty="0">
                <a:solidFill>
                  <a:schemeClr val="bg1"/>
                </a:solidFill>
              </a:rPr>
              <a:t>:)</a:t>
            </a:r>
            <a:r>
              <a:rPr lang="zh-CN" altLang="en-US" sz="2400" dirty="0">
                <a:solidFill>
                  <a:schemeClr val="bg1"/>
                </a:solidFill>
              </a:rPr>
              <a:t>与临时文件夹，在</a:t>
            </a:r>
            <a:r>
              <a:rPr lang="en-US" altLang="zh-CN" sz="2400" dirty="0">
                <a:solidFill>
                  <a:schemeClr val="bg1"/>
                </a:solidFill>
              </a:rPr>
              <a:t>fixture</a:t>
            </a:r>
            <a:r>
              <a:rPr lang="zh-CN" altLang="en-US" sz="2400" dirty="0">
                <a:solidFill>
                  <a:schemeClr val="bg1"/>
                </a:solidFill>
              </a:rPr>
              <a:t>中统一建表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清理，确保测试互不污染</a:t>
            </a:r>
          </a:p>
        </p:txBody>
      </p:sp>
      <p:sp>
        <p:nvSpPr>
          <p:cNvPr id="41" name="空心弧 40">
            <a:extLst>
              <a:ext uri="{FF2B5EF4-FFF2-40B4-BE49-F238E27FC236}">
                <a16:creationId xmlns:a16="http://schemas.microsoft.com/office/drawing/2014/main" id="{BD699649-B441-97D6-4ADA-5DBDDC8680FE}"/>
              </a:ext>
            </a:extLst>
          </p:cNvPr>
          <p:cNvSpPr/>
          <p:nvPr/>
        </p:nvSpPr>
        <p:spPr>
          <a:xfrm rot="5400000">
            <a:off x="6282124" y="2145260"/>
            <a:ext cx="1880231" cy="3411913"/>
          </a:xfrm>
          <a:prstGeom prst="blockArc">
            <a:avLst>
              <a:gd name="adj1" fmla="val 10686933"/>
              <a:gd name="adj2" fmla="val 0"/>
              <a:gd name="adj3" fmla="val 25000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3" name="图形 42" descr="箭头: 顺时针弯曲 纯色填充">
            <a:extLst>
              <a:ext uri="{FF2B5EF4-FFF2-40B4-BE49-F238E27FC236}">
                <a16:creationId xmlns:a16="http://schemas.microsoft.com/office/drawing/2014/main" id="{22E531B8-686B-548A-99F8-1CF21FB59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538704">
            <a:off x="8281244" y="698420"/>
            <a:ext cx="2948100" cy="29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2386</Words>
  <Application>Microsoft Office PowerPoint</Application>
  <PresentationFormat>宽屏</PresentationFormat>
  <Paragraphs>278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BankGothic Md BT</vt:lpstr>
      <vt:lpstr>等线</vt:lpstr>
      <vt:lpstr>等线 Light</vt:lpstr>
      <vt:lpstr>方正舒体</vt:lpstr>
      <vt:lpstr>华文行楷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兴露 杨</dc:creator>
  <cp:lastModifiedBy>兴露 杨</cp:lastModifiedBy>
  <cp:revision>1</cp:revision>
  <dcterms:created xsi:type="dcterms:W3CDTF">2025-11-24T13:59:49Z</dcterms:created>
  <dcterms:modified xsi:type="dcterms:W3CDTF">2025-11-26T13:42:40Z</dcterms:modified>
</cp:coreProperties>
</file>